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9753600" cx="13004800"/>
  <p:notesSz cx="6858000" cy="9144000"/>
  <p:embeddedFontLst>
    <p:embeddedFont>
      <p:font typeface="Roboto Slab"/>
      <p:bold r:id="rId39"/>
    </p:embeddedFont>
    <p:embeddedFont>
      <p:font typeface="Helvetica Neue"/>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jPF4suwdFbey32U3MaahZTrVPZ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regular.fntdata"/><Relationship Id="rId20" Type="http://schemas.openxmlformats.org/officeDocument/2006/relationships/slide" Target="slides/slide16.xml"/><Relationship Id="rId42" Type="http://schemas.openxmlformats.org/officeDocument/2006/relationships/font" Target="fonts/HelveticaNeue-italic.fntdata"/><Relationship Id="rId41" Type="http://schemas.openxmlformats.org/officeDocument/2006/relationships/font" Target="fonts/HelveticaNeue-bold.fntdata"/><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font" Target="fonts/HelveticaNeue-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RobotoSlab-bold.fnt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9" name="Google Shape;219;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If tribes provide information regarding TCPs, inform SHPO so we can continue consultation.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2" name="Google Shape;232;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The project description should include whether there is new or replacement construction or collocation as well as whether it will include utility corridors, access routes, and ground disturbance. </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rPr lang="en-US"/>
              <a:t>If the pole is a replacement, provide the height of the original pole.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4" name="Google Shape;244;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The direct APE should include the total acreage, direct APE dimensions, including utility corridors, access roads, staging areas, and depth of excavation.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According to the NPA, the visual APE is: </a:t>
            </a:r>
            <a:endParaRPr/>
          </a:p>
          <a:p>
            <a:pPr indent="0" lvl="0" marL="0" rtl="0" algn="l">
              <a:lnSpc>
                <a:spcPct val="117999"/>
              </a:lnSpc>
              <a:spcBef>
                <a:spcPts val="0"/>
              </a:spcBef>
              <a:spcAft>
                <a:spcPts val="0"/>
              </a:spcAft>
              <a:buNone/>
            </a:pPr>
            <a:r>
              <a:rPr lang="en-US"/>
              <a:t>Towers under 200 ft = 0.5 mile </a:t>
            </a:r>
            <a:endParaRPr/>
          </a:p>
          <a:p>
            <a:pPr indent="0" lvl="0" marL="0" rtl="0" algn="l">
              <a:lnSpc>
                <a:spcPct val="117999"/>
              </a:lnSpc>
              <a:spcBef>
                <a:spcPts val="0"/>
              </a:spcBef>
              <a:spcAft>
                <a:spcPts val="0"/>
              </a:spcAft>
              <a:buNone/>
            </a:pPr>
            <a:r>
              <a:rPr lang="en-US"/>
              <a:t>Towers that are 200-400 ft = 0.75 </a:t>
            </a:r>
            <a:endParaRPr/>
          </a:p>
          <a:p>
            <a:pPr indent="0" lvl="0" marL="0" rtl="0" algn="l">
              <a:lnSpc>
                <a:spcPct val="117999"/>
              </a:lnSpc>
              <a:spcBef>
                <a:spcPts val="0"/>
              </a:spcBef>
              <a:spcAft>
                <a:spcPts val="0"/>
              </a:spcAft>
              <a:buNone/>
            </a:pPr>
            <a:r>
              <a:rPr lang="en-US"/>
              <a:t>Towers that are over 400 ft = 1.5 miles</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rPr lang="en-US"/>
              <a:t>Due to the potential for TCPs or historic properties with standing architecture, we advise adjusting the visual APE for areas with larger viewsheds or areas where topographic features area visible from the tower location. </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rPr lang="en-US"/>
              <a:t>If this is not done with initial consultation, tribes or SHPO may request a larger visual APE be considered.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6" name="Google Shape;256;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Note that we no longer include Conditional No Adverse Effect (cNAE) on the consultation form. </a:t>
            </a:r>
            <a:endParaRPr/>
          </a:p>
          <a:p>
            <a:pPr indent="0" lvl="0" marL="0" rtl="0" algn="l">
              <a:lnSpc>
                <a:spcPct val="117999"/>
              </a:lnSpc>
              <a:spcBef>
                <a:spcPts val="0"/>
              </a:spcBef>
              <a:spcAft>
                <a:spcPts val="0"/>
              </a:spcAft>
              <a:buNone/>
            </a:pPr>
            <a:r>
              <a:t/>
            </a:r>
            <a:endParaRPr/>
          </a:p>
          <a:p>
            <a:pPr indent="0" lvl="0" marL="0" marR="0" rtl="0" algn="l">
              <a:lnSpc>
                <a:spcPct val="117999"/>
              </a:lnSpc>
              <a:spcBef>
                <a:spcPts val="0"/>
              </a:spcBef>
              <a:spcAft>
                <a:spcPts val="0"/>
              </a:spcAft>
              <a:buSzPts val="2200"/>
              <a:buFont typeface="Helvetica Neue"/>
              <a:buNone/>
            </a:pPr>
            <a:r>
              <a:rPr lang="en-US"/>
              <a:t>Please also note that SHPO does not use “No Effect” for historic properties within the direct or visual APE. If historic properties are present, the finding should be No Adverse Effect, if not present, it is No Historic Properties Affected.</a:t>
            </a:r>
            <a:endParaRPr/>
          </a:p>
          <a:p>
            <a:pPr indent="0" lvl="0" marL="0" marR="0" rtl="0" algn="l">
              <a:lnSpc>
                <a:spcPct val="117999"/>
              </a:lnSpc>
              <a:spcBef>
                <a:spcPts val="0"/>
              </a:spcBef>
              <a:spcAft>
                <a:spcPts val="0"/>
              </a:spcAft>
              <a:buSzPts val="2200"/>
              <a:buFont typeface="Helvetica Neue"/>
              <a:buNone/>
            </a:pPr>
            <a:r>
              <a:t/>
            </a:r>
            <a:endParaRPr/>
          </a:p>
          <a:p>
            <a:pPr indent="0" lvl="0" marL="0" rtl="0" algn="l">
              <a:lnSpc>
                <a:spcPct val="117999"/>
              </a:lnSpc>
              <a:spcBef>
                <a:spcPts val="0"/>
              </a:spcBef>
              <a:spcAft>
                <a:spcPts val="0"/>
              </a:spcAft>
              <a:buNone/>
            </a:pPr>
            <a:r>
              <a:rPr lang="en-US"/>
              <a:t>If the undertaking will have an Adverse Effect, a Memorandum of Agreement (MOA) must be prepared and consulted on. </a:t>
            </a:r>
            <a:endParaRPr/>
          </a:p>
          <a:p>
            <a:pPr indent="0" lvl="0" marL="0" rtl="0" algn="l">
              <a:lnSpc>
                <a:spcPct val="117999"/>
              </a:lnSpc>
              <a:spcBef>
                <a:spcPts val="0"/>
              </a:spcBef>
              <a:spcAft>
                <a:spcPts val="0"/>
              </a:spcAft>
              <a:buNone/>
            </a:pPr>
            <a:r>
              <a:rPr lang="en-US"/>
              <a:t>The FCC has an MOA template that can be used as a starting point. </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2" name="Google Shape;262;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cNAE </a:t>
            </a:r>
            <a:r>
              <a:rPr lang="en-US" u="sng"/>
              <a:t>may</a:t>
            </a:r>
            <a:r>
              <a:rPr lang="en-US"/>
              <a:t> be recommended by SHPO if the undertaking is within a site buffer, within 50 ft of a projected ancestral canal, or within an archaeological sensitivity zone. </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rPr lang="en-US"/>
              <a:t>cNAE requires an qualified and experienced monitor to be present during ground disturbance.</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rPr lang="en-US"/>
              <a:t>cNAE is no longer applicable within site boundaries.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8" name="Google Shape;268;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Note that an undertaking may have an adverse effect if it is in the viewshed of a TCP or a historic property with standing architecture.</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rPr lang="en-US"/>
              <a:t>Although the FCC requires a separate Finding of Effect for the direct and visual APEs, SHPO will only concur with one finding of effect, which is usually the more conservative effect.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Note that the information provided to you is, in part based on SHPO’s engagement with Tribes as well as the FCC.</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4" name="Google Shape;274;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SzPts val="2200"/>
              <a:buFont typeface="Helvetica Neue"/>
              <a:buNone/>
            </a:pPr>
            <a:r>
              <a:rPr lang="en-US"/>
              <a:t>Re: 2018 Revision to the 620/621 Forms: We have still been receiving forms that were last revised in 2005. One of the major differences is the way Tribal consultation results are relayed. We like the updated forms better. </a:t>
            </a:r>
            <a:endParaRPr/>
          </a:p>
          <a:p>
            <a:pPr indent="0" lvl="0" marL="0" marR="0" rtl="0" algn="l">
              <a:lnSpc>
                <a:spcPct val="117999"/>
              </a:lnSpc>
              <a:spcBef>
                <a:spcPts val="0"/>
              </a:spcBef>
              <a:spcAft>
                <a:spcPts val="0"/>
              </a:spcAft>
              <a:buSzPts val="2200"/>
              <a:buFont typeface="Helvetica Neue"/>
              <a:buNone/>
            </a:pPr>
            <a:r>
              <a:t/>
            </a:r>
            <a:endParaRPr/>
          </a:p>
          <a:p>
            <a:pPr indent="0" lvl="0" marL="0" marR="0" rtl="0" algn="l">
              <a:lnSpc>
                <a:spcPct val="117999"/>
              </a:lnSpc>
              <a:spcBef>
                <a:spcPts val="0"/>
              </a:spcBef>
              <a:spcAft>
                <a:spcPts val="0"/>
              </a:spcAft>
              <a:buSzPts val="2200"/>
              <a:buFont typeface="Helvetica Neue"/>
              <a:buNone/>
            </a:pPr>
            <a:r>
              <a:rPr lang="en-US"/>
              <a:t>Consistency: information should match the FCC-SHPO Form, the 620/621, and the reports. </a:t>
            </a:r>
            <a:endParaRPr/>
          </a:p>
          <a:p>
            <a:pPr indent="0" lvl="0" marL="0" marR="0" rtl="0" algn="l">
              <a:lnSpc>
                <a:spcPct val="117999"/>
              </a:lnSpc>
              <a:spcBef>
                <a:spcPts val="0"/>
              </a:spcBef>
              <a:spcAft>
                <a:spcPts val="0"/>
              </a:spcAft>
              <a:buSzPts val="2200"/>
              <a:buFont typeface="Helvetica Neue"/>
              <a:buNone/>
            </a:pPr>
            <a:r>
              <a:t/>
            </a:r>
            <a:endParaRPr/>
          </a:p>
          <a:p>
            <a:pPr indent="0" lvl="0" marL="0" marR="0" rtl="0" algn="l">
              <a:lnSpc>
                <a:spcPct val="117999"/>
              </a:lnSpc>
              <a:spcBef>
                <a:spcPts val="0"/>
              </a:spcBef>
              <a:spcAft>
                <a:spcPts val="0"/>
              </a:spcAft>
              <a:buSzPts val="2200"/>
              <a:buFont typeface="Helvetica Neue"/>
              <a:buNone/>
            </a:pPr>
            <a:r>
              <a:rPr lang="en-US"/>
              <a:t>QA/QC all documents.</a:t>
            </a:r>
            <a:endParaRPr/>
          </a:p>
          <a:p>
            <a:pPr indent="0" lvl="0" marL="0" marR="0" rtl="0" algn="l">
              <a:lnSpc>
                <a:spcPct val="117999"/>
              </a:lnSpc>
              <a:spcBef>
                <a:spcPts val="0"/>
              </a:spcBef>
              <a:spcAft>
                <a:spcPts val="0"/>
              </a:spcAft>
              <a:buSzPts val="2200"/>
              <a:buFont typeface="Helvetica Neue"/>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Local Government: Make sure you are consulting with the correct person at the correct local government. </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rPr lang="en-US"/>
              <a:t>If you are in a historic neighborhood for the direct or visual APE, you should be reaching out to their neighborhood organization.</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rPr lang="en-US"/>
              <a:t>Public: Make sure you are sending the public comment request to the correct paper for your location.  Make sure the public notice is placed in the correct newspaper.</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rPr lang="en-US"/>
              <a:t>See Arizona’s G2G Toolkit</a:t>
            </a:r>
            <a:endParaRPr/>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See SHPO website</a:t>
            </a:r>
            <a:endParaRPr u="none"/>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 name="Google Shape;292;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SzPts val="2200"/>
              <a:buFont typeface="Helvetica Neue"/>
              <a:buNone/>
            </a:pPr>
            <a:r>
              <a:rPr lang="en-US"/>
              <a:t>Please note that if you use the ARO to conduct a site file search, you will still require AZSITE to acquire the cultural affiliation and site type.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7" name="Google Shape;307;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 Note that the only sites and projects within the direct and visual APEs need to be included in the report</a:t>
            </a:r>
            <a:endParaRPr/>
          </a:p>
          <a:p>
            <a:pPr indent="0" lvl="0" marL="0" rtl="0" algn="l">
              <a:lnSpc>
                <a:spcPct val="117999"/>
              </a:lnSpc>
              <a:spcBef>
                <a:spcPts val="0"/>
              </a:spcBef>
              <a:spcAft>
                <a:spcPts val="0"/>
              </a:spcAft>
              <a:buNone/>
            </a:pPr>
            <a:r>
              <a:rPr lang="en-US"/>
              <a:t>** If historic properties with standing architecture are located within the search radius but outside of the visual APE, please include these in the report. </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rPr lang="en-US"/>
              <a:t>For undertakings in highly urban areas, a reduced APE can be requested.</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 name="Google Shape;313;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 If the information is included in the FCC Form 620/621, include complete results tables and assessments.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5" name="Google Shape;325;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See SHPO website for links to HISFs and HPIFs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2" name="Google Shape;332;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 name="Google Shape;162;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u="none"/>
              <a:t>See ACHP and FCC Websites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9" name="Google Shape;339;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Photographs should include: </a:t>
            </a:r>
            <a:endParaRPr/>
          </a:p>
          <a:p>
            <a:pPr indent="-342900" lvl="0" marL="342900" rtl="0" algn="l">
              <a:lnSpc>
                <a:spcPct val="117999"/>
              </a:lnSpc>
              <a:spcBef>
                <a:spcPts val="0"/>
              </a:spcBef>
              <a:spcAft>
                <a:spcPts val="0"/>
              </a:spcAft>
              <a:buSzPts val="2200"/>
              <a:buFont typeface="Arial"/>
              <a:buChar char="•"/>
            </a:pPr>
            <a:r>
              <a:rPr lang="en-US"/>
              <a:t>To and from the tower site</a:t>
            </a:r>
            <a:endParaRPr/>
          </a:p>
          <a:p>
            <a:pPr indent="-342900" lvl="0" marL="342900" rtl="0" algn="l">
              <a:lnSpc>
                <a:spcPct val="117999"/>
              </a:lnSpc>
              <a:spcBef>
                <a:spcPts val="0"/>
              </a:spcBef>
              <a:spcAft>
                <a:spcPts val="0"/>
              </a:spcAft>
              <a:buSzPts val="2200"/>
              <a:buFont typeface="Arial"/>
              <a:buChar char="•"/>
            </a:pPr>
            <a:r>
              <a:rPr lang="en-US"/>
              <a:t>The access and utility routes</a:t>
            </a:r>
            <a:endParaRPr/>
          </a:p>
          <a:p>
            <a:pPr indent="-342900" lvl="0" marL="342900" rtl="0" algn="l">
              <a:lnSpc>
                <a:spcPct val="117999"/>
              </a:lnSpc>
              <a:spcBef>
                <a:spcPts val="0"/>
              </a:spcBef>
              <a:spcAft>
                <a:spcPts val="0"/>
              </a:spcAft>
              <a:buSzPts val="2200"/>
              <a:buFont typeface="Arial"/>
              <a:buChar char="•"/>
            </a:pPr>
            <a:r>
              <a:rPr lang="en-US"/>
              <a:t>To and from Historic Properties with standing architecture</a:t>
            </a:r>
            <a:endParaRPr/>
          </a:p>
          <a:p>
            <a:pPr indent="-203200" lvl="0" marL="342900" rtl="0" algn="l">
              <a:lnSpc>
                <a:spcPct val="117999"/>
              </a:lnSpc>
              <a:spcBef>
                <a:spcPts val="0"/>
              </a:spcBef>
              <a:spcAft>
                <a:spcPts val="0"/>
              </a:spcAft>
              <a:buSzPts val="2200"/>
              <a:buFont typeface="Arial"/>
              <a:buNone/>
            </a:pPr>
            <a:r>
              <a:t/>
            </a:r>
            <a:endParaRPr/>
          </a:p>
          <a:p>
            <a:pPr indent="0" lvl="0" marL="0" rtl="0" algn="l">
              <a:lnSpc>
                <a:spcPct val="117999"/>
              </a:lnSpc>
              <a:spcBef>
                <a:spcPts val="0"/>
              </a:spcBef>
              <a:spcAft>
                <a:spcPts val="0"/>
              </a:spcAft>
              <a:buSzPts val="2200"/>
              <a:buFont typeface="Arial"/>
              <a:buNone/>
            </a:pPr>
            <a:r>
              <a:rPr lang="en-US"/>
              <a:t>In areas where the topographic feature is visible, photographs may also include: </a:t>
            </a:r>
            <a:endParaRPr/>
          </a:p>
          <a:p>
            <a:pPr indent="-342900" lvl="0" marL="342900" rtl="0" algn="l">
              <a:lnSpc>
                <a:spcPct val="117999"/>
              </a:lnSpc>
              <a:spcBef>
                <a:spcPts val="0"/>
              </a:spcBef>
              <a:spcAft>
                <a:spcPts val="0"/>
              </a:spcAft>
              <a:buSzPts val="2200"/>
              <a:buFont typeface="Arial"/>
              <a:buChar char="•"/>
            </a:pPr>
            <a:r>
              <a:rPr lang="en-US"/>
              <a:t>View of the topographic feature from the tower site</a:t>
            </a:r>
            <a:endParaRPr/>
          </a:p>
          <a:p>
            <a:pPr indent="-342900" lvl="0" marL="342900" rtl="0" algn="l">
              <a:lnSpc>
                <a:spcPct val="117999"/>
              </a:lnSpc>
              <a:spcBef>
                <a:spcPts val="0"/>
              </a:spcBef>
              <a:spcAft>
                <a:spcPts val="0"/>
              </a:spcAft>
              <a:buSzPts val="2200"/>
              <a:buFont typeface="Arial"/>
              <a:buChar char="•"/>
            </a:pPr>
            <a:r>
              <a:rPr lang="en-US"/>
              <a:t>360 degree views of the surrounding areas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1" name="Google Shape;351;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SzPts val="2200"/>
              <a:buFont typeface="Helvetica Neue"/>
              <a:buNone/>
            </a:pPr>
            <a:r>
              <a:rPr lang="en-US"/>
              <a:t>If the wrong report is submitted, we may request the report be revised in the proper format.</a:t>
            </a:r>
            <a:endParaRPr/>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7" name="Google Shape;357;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In particular, blanks or N/A will not be accepted in the Environmental Setting or Cultural Context.</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rPr lang="en-US"/>
              <a:t>SHPO recommends pedestrian surveys be completed by firms familiar with Arizona archaeology. </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rPr lang="en-US"/>
              <a:t>Wrong Finding of Effect</a:t>
            </a:r>
            <a:endParaRPr/>
          </a:p>
          <a:p>
            <a:pPr indent="-342900" lvl="0" marL="342900" rtl="0" algn="l">
              <a:lnSpc>
                <a:spcPct val="117999"/>
              </a:lnSpc>
              <a:spcBef>
                <a:spcPts val="0"/>
              </a:spcBef>
              <a:spcAft>
                <a:spcPts val="0"/>
              </a:spcAft>
              <a:buSzPts val="2200"/>
              <a:buFont typeface="Arial"/>
              <a:buChar char="•"/>
            </a:pPr>
            <a:r>
              <a:rPr lang="en-US"/>
              <a:t>If historic properties are present, the finding should be NAE or AE. </a:t>
            </a:r>
            <a:endParaRPr/>
          </a:p>
          <a:p>
            <a:pPr indent="-342900" lvl="0" marL="342900" rtl="0" algn="l">
              <a:lnSpc>
                <a:spcPct val="117999"/>
              </a:lnSpc>
              <a:spcBef>
                <a:spcPts val="0"/>
              </a:spcBef>
              <a:spcAft>
                <a:spcPts val="0"/>
              </a:spcAft>
              <a:buSzPts val="2200"/>
              <a:buFont typeface="Arial"/>
              <a:buChar char="•"/>
            </a:pPr>
            <a:r>
              <a:rPr lang="en-US"/>
              <a:t>If ground disturbance is planned within a site boundary, the finding should be AE. </a:t>
            </a:r>
            <a:endParaRPr/>
          </a:p>
          <a:p>
            <a:pPr indent="-342900" lvl="0" marL="342900" rtl="0" algn="l">
              <a:lnSpc>
                <a:spcPct val="117999"/>
              </a:lnSpc>
              <a:spcBef>
                <a:spcPts val="0"/>
              </a:spcBef>
              <a:spcAft>
                <a:spcPts val="0"/>
              </a:spcAft>
              <a:buSzPts val="2200"/>
              <a:buFont typeface="Arial"/>
              <a:buChar char="•"/>
            </a:pPr>
            <a:r>
              <a:rPr lang="en-US"/>
              <a:t>If ground disturbance is planned within the buffer of a site, the finding should be AE, but SHPO may allow cNAE (with monitoring)</a:t>
            </a:r>
            <a:endParaRPr/>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3" name="Google Shape;363;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Some feedback during the consultant workshops:</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rPr lang="en-US"/>
              <a:t>Feedback from Tribal partners: </a:t>
            </a:r>
            <a:endParaRPr/>
          </a:p>
          <a:p>
            <a:pPr indent="-342900" lvl="0" marL="342900" rtl="0" algn="l">
              <a:lnSpc>
                <a:spcPct val="117999"/>
              </a:lnSpc>
              <a:spcBef>
                <a:spcPts val="0"/>
              </a:spcBef>
              <a:spcAft>
                <a:spcPts val="0"/>
              </a:spcAft>
              <a:buSzPts val="2200"/>
              <a:buFont typeface="Arial"/>
              <a:buChar char="•"/>
            </a:pPr>
            <a:r>
              <a:rPr lang="en-US"/>
              <a:t>Consider inviting tribes for field visits to tower locations to better assess the potential for TCPs</a:t>
            </a:r>
            <a:endParaRPr/>
          </a:p>
          <a:p>
            <a:pPr indent="-342900" lvl="0" marL="342900" rtl="0" algn="l">
              <a:lnSpc>
                <a:spcPct val="117999"/>
              </a:lnSpc>
              <a:spcBef>
                <a:spcPts val="0"/>
              </a:spcBef>
              <a:spcAft>
                <a:spcPts val="0"/>
              </a:spcAft>
              <a:buSzPts val="2200"/>
              <a:buFont typeface="Arial"/>
              <a:buChar char="•"/>
            </a:pPr>
            <a:r>
              <a:rPr lang="en-US"/>
              <a:t>Consider resurveying areas if the surveys are over 5 years old because climate change and erosion may have exposed sites </a:t>
            </a:r>
            <a:endParaRPr/>
          </a:p>
          <a:p>
            <a:pPr indent="-342900" lvl="0" marL="342900" rtl="0" algn="l">
              <a:lnSpc>
                <a:spcPct val="117999"/>
              </a:lnSpc>
              <a:spcBef>
                <a:spcPts val="0"/>
              </a:spcBef>
              <a:spcAft>
                <a:spcPts val="0"/>
              </a:spcAft>
              <a:buSzPts val="2200"/>
              <a:buFont typeface="Arial"/>
              <a:buChar char="•"/>
            </a:pPr>
            <a:r>
              <a:rPr lang="en-US"/>
              <a:t>Tribes do not always get responses for their comments (please provide feedback)</a:t>
            </a:r>
            <a:endParaRPr/>
          </a:p>
          <a:p>
            <a:pPr indent="-342900" lvl="0" marL="342900" rtl="0" algn="l">
              <a:lnSpc>
                <a:spcPct val="117999"/>
              </a:lnSpc>
              <a:spcBef>
                <a:spcPts val="0"/>
              </a:spcBef>
              <a:spcAft>
                <a:spcPts val="0"/>
              </a:spcAft>
              <a:buSzPts val="2200"/>
              <a:buFont typeface="Arial"/>
              <a:buChar char="•"/>
            </a:pPr>
            <a:r>
              <a:rPr lang="en-US"/>
              <a:t>SHPO was asked to also provide a presentation to FCC proponents (SHPO will plan to do this within the coming months)</a:t>
            </a:r>
            <a:endParaRPr/>
          </a:p>
          <a:p>
            <a:pPr indent="-342900" lvl="0" marL="342900" rtl="0" algn="l">
              <a:lnSpc>
                <a:spcPct val="117999"/>
              </a:lnSpc>
              <a:spcBef>
                <a:spcPts val="0"/>
              </a:spcBef>
              <a:spcAft>
                <a:spcPts val="0"/>
              </a:spcAft>
              <a:buSzPts val="2200"/>
              <a:buFont typeface="Arial"/>
              <a:buChar char="•"/>
            </a:pPr>
            <a:r>
              <a:rPr lang="en-US"/>
              <a:t>Proponents need to be informed and guided through the process (SHPO relies on consultants to provide proponents with this information and guidance)</a:t>
            </a:r>
            <a:endParaRPr/>
          </a:p>
          <a:p>
            <a:pPr indent="-342900" lvl="0" marL="342900" rtl="0" algn="l">
              <a:lnSpc>
                <a:spcPct val="117999"/>
              </a:lnSpc>
              <a:spcBef>
                <a:spcPts val="0"/>
              </a:spcBef>
              <a:spcAft>
                <a:spcPts val="0"/>
              </a:spcAft>
              <a:buSzPts val="2200"/>
              <a:buFont typeface="Arial"/>
              <a:buChar char="•"/>
            </a:pPr>
            <a:r>
              <a:rPr lang="en-US"/>
              <a:t>Consultants are not always in-tune with what is and is not a TCP</a:t>
            </a:r>
            <a:endParaRPr/>
          </a:p>
          <a:p>
            <a:pPr indent="-342900" lvl="0" marL="342900" rtl="0" algn="l">
              <a:lnSpc>
                <a:spcPct val="117999"/>
              </a:lnSpc>
              <a:spcBef>
                <a:spcPts val="0"/>
              </a:spcBef>
              <a:spcAft>
                <a:spcPts val="0"/>
              </a:spcAft>
              <a:buSzPts val="2200"/>
              <a:buFont typeface="Arial"/>
              <a:buChar char="•"/>
            </a:pPr>
            <a:r>
              <a:rPr lang="en-US"/>
              <a:t>If it looks like a remarkable topographic or ecological feature, it is probably a TCP</a:t>
            </a:r>
            <a:endParaRPr/>
          </a:p>
          <a:p>
            <a:pPr indent="-342900" lvl="0" marL="342900" rtl="0" algn="l">
              <a:lnSpc>
                <a:spcPct val="117999"/>
              </a:lnSpc>
              <a:spcBef>
                <a:spcPts val="0"/>
              </a:spcBef>
              <a:spcAft>
                <a:spcPts val="0"/>
              </a:spcAft>
              <a:buSzPts val="2200"/>
              <a:buFont typeface="Arial"/>
              <a:buChar char="•"/>
            </a:pPr>
            <a:r>
              <a:rPr lang="en-US"/>
              <a:t>Archaeological reports and FCC Forms should be completed or headed by an SOI-qualified archaeologist</a:t>
            </a:r>
            <a:endParaRPr/>
          </a:p>
          <a:p>
            <a:pPr indent="-203200" lvl="0" marL="342900" rtl="0" algn="l">
              <a:lnSpc>
                <a:spcPct val="117999"/>
              </a:lnSpc>
              <a:spcBef>
                <a:spcPts val="0"/>
              </a:spcBef>
              <a:spcAft>
                <a:spcPts val="0"/>
              </a:spcAft>
              <a:buSzPts val="2200"/>
              <a:buFont typeface="Arial"/>
              <a:buNone/>
            </a:pPr>
            <a:r>
              <a:t/>
            </a:r>
            <a:endParaRPr/>
          </a:p>
          <a:p>
            <a:pPr indent="0" lvl="0" marL="0" rtl="0" algn="l">
              <a:lnSpc>
                <a:spcPct val="117999"/>
              </a:lnSpc>
              <a:spcBef>
                <a:spcPts val="0"/>
              </a:spcBef>
              <a:spcAft>
                <a:spcPts val="0"/>
              </a:spcAft>
              <a:buSzPts val="2200"/>
              <a:buFont typeface="Arial"/>
              <a:buNone/>
            </a:pPr>
            <a:r>
              <a:rPr lang="en-US"/>
              <a:t>Questions from Consultants: </a:t>
            </a:r>
            <a:endParaRPr/>
          </a:p>
          <a:p>
            <a:pPr indent="-342900" lvl="0" marL="342900" rtl="0" algn="l">
              <a:lnSpc>
                <a:spcPct val="117999"/>
              </a:lnSpc>
              <a:spcBef>
                <a:spcPts val="0"/>
              </a:spcBef>
              <a:spcAft>
                <a:spcPts val="0"/>
              </a:spcAft>
              <a:buSzPts val="2200"/>
              <a:buFont typeface="Arial"/>
              <a:buChar char="•"/>
            </a:pPr>
            <a:r>
              <a:rPr lang="en-US"/>
              <a:t>Regarding photograph requirements: Photographs should be taken to and from the tower location, along access roads and utility corridors, and to and from historic properties with standing architecture. In addition, if remarkable topographic features are visible from the tower site, also include photographs of these to assist with the identification of TCPs. </a:t>
            </a:r>
            <a:endParaRPr/>
          </a:p>
          <a:p>
            <a:pPr indent="-203200" lvl="2" marL="342900" rtl="0" algn="l">
              <a:lnSpc>
                <a:spcPct val="117999"/>
              </a:lnSpc>
              <a:spcBef>
                <a:spcPts val="0"/>
              </a:spcBef>
              <a:spcAft>
                <a:spcPts val="0"/>
              </a:spcAft>
              <a:buSzPts val="2200"/>
              <a:buFont typeface="Arial"/>
              <a:buNone/>
            </a:pPr>
            <a:r>
              <a:t/>
            </a:r>
            <a:endParaRPr/>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u="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4" name="Google Shape;174;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u="none"/>
              <a:t>See ASM CRM website</a:t>
            </a:r>
            <a:endParaRPr/>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See SHPO website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9" name="Google Shape;189;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*Make sure to check the canal layer in AZSITE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7" name="Google Shape;197;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2200"/>
              <a:buFont typeface="Arial"/>
              <a:buNone/>
            </a:pPr>
            <a:r>
              <a:rPr lang="en-US"/>
              <a:t>The FCC-SHPO consultation must be submitted as a separate pdf.</a:t>
            </a:r>
            <a:endParaRPr/>
          </a:p>
          <a:p>
            <a:pPr indent="0" lvl="0" marL="0" rtl="0" algn="l">
              <a:lnSpc>
                <a:spcPct val="117999"/>
              </a:lnSpc>
              <a:spcBef>
                <a:spcPts val="0"/>
              </a:spcBef>
              <a:spcAft>
                <a:spcPts val="0"/>
              </a:spcAft>
              <a:buSzPts val="2200"/>
              <a:buFont typeface="Arial"/>
              <a:buNone/>
            </a:pPr>
            <a:r>
              <a:rPr lang="en-US"/>
              <a:t>Class III reports, including the SRSF, must be submitted as a separate pdf.</a:t>
            </a:r>
            <a:endParaRPr/>
          </a:p>
          <a:p>
            <a:pPr indent="0" lvl="0" marL="0" rtl="0" algn="l">
              <a:lnSpc>
                <a:spcPct val="117999"/>
              </a:lnSpc>
              <a:spcBef>
                <a:spcPts val="0"/>
              </a:spcBef>
              <a:spcAft>
                <a:spcPts val="0"/>
              </a:spcAft>
              <a:buSzPts val="2200"/>
              <a:buFont typeface="Arial"/>
              <a:buNone/>
            </a:pPr>
            <a:r>
              <a:rPr lang="en-US"/>
              <a:t>Class I information can be a letter report or integrated into the FCC 620/621 form; all results and photographs must be included.</a:t>
            </a:r>
            <a:endParaRPr/>
          </a:p>
          <a:p>
            <a:pPr indent="0" lvl="0" marL="0" rtl="0" algn="l">
              <a:lnSpc>
                <a:spcPct val="117999"/>
              </a:lnSpc>
              <a:spcBef>
                <a:spcPts val="0"/>
              </a:spcBef>
              <a:spcAft>
                <a:spcPts val="0"/>
              </a:spcAft>
              <a:buSzPts val="22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pic>
        <p:nvPicPr>
          <p:cNvPr descr="Celestia-R1---OverlayTitleSD.png" id="12" name="Google Shape;12;p36"/>
          <p:cNvPicPr preferRelativeResize="0"/>
          <p:nvPr/>
        </p:nvPicPr>
        <p:blipFill rotWithShape="1">
          <a:blip r:embed="rId2">
            <a:alphaModFix/>
          </a:blip>
          <a:srcRect b="0" l="0" r="0" t="0"/>
          <a:stretch/>
        </p:blipFill>
        <p:spPr>
          <a:xfrm>
            <a:off x="0" y="0"/>
            <a:ext cx="10521244" cy="9753600"/>
          </a:xfrm>
          <a:prstGeom prst="rect">
            <a:avLst/>
          </a:prstGeom>
          <a:noFill/>
          <a:ln>
            <a:noFill/>
          </a:ln>
        </p:spPr>
      </p:pic>
      <p:sp>
        <p:nvSpPr>
          <p:cNvPr id="13" name="Google Shape;13;p36"/>
          <p:cNvSpPr txBox="1"/>
          <p:nvPr>
            <p:ph type="ctrTitle"/>
          </p:nvPr>
        </p:nvSpPr>
        <p:spPr>
          <a:xfrm>
            <a:off x="3902539" y="2793624"/>
            <a:ext cx="8126902" cy="344386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1"/>
              </a:buClr>
              <a:buSzPts val="6258"/>
              <a:buFont typeface="Calibri"/>
              <a:buNone/>
              <a:defRPr sz="6258"/>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6"/>
          <p:cNvSpPr txBox="1"/>
          <p:nvPr>
            <p:ph idx="1" type="subTitle"/>
          </p:nvPr>
        </p:nvSpPr>
        <p:spPr>
          <a:xfrm>
            <a:off x="3902539" y="6237488"/>
            <a:ext cx="8126902" cy="1998886"/>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SzPts val="2560"/>
              <a:buNone/>
              <a:defRPr sz="2560" cap="none">
                <a:solidFill>
                  <a:schemeClr val="lt1"/>
                </a:solidFill>
              </a:defRPr>
            </a:lvl1pPr>
            <a:lvl2pPr lvl="1" algn="ctr">
              <a:spcBef>
                <a:spcPts val="1422"/>
              </a:spcBef>
              <a:spcAft>
                <a:spcPts val="0"/>
              </a:spcAft>
              <a:buSzPts val="2276"/>
              <a:buNone/>
              <a:defRPr>
                <a:solidFill>
                  <a:schemeClr val="lt1"/>
                </a:solidFill>
              </a:defRPr>
            </a:lvl2pPr>
            <a:lvl3pPr lvl="2" algn="ctr">
              <a:spcBef>
                <a:spcPts val="1422"/>
              </a:spcBef>
              <a:spcAft>
                <a:spcPts val="0"/>
              </a:spcAft>
              <a:buSzPts val="1991"/>
              <a:buNone/>
              <a:defRPr>
                <a:solidFill>
                  <a:schemeClr val="lt1"/>
                </a:solidFill>
              </a:defRPr>
            </a:lvl3pPr>
            <a:lvl4pPr lvl="3" algn="ctr">
              <a:spcBef>
                <a:spcPts val="1422"/>
              </a:spcBef>
              <a:spcAft>
                <a:spcPts val="0"/>
              </a:spcAft>
              <a:buSzPts val="1707"/>
              <a:buNone/>
              <a:defRPr>
                <a:solidFill>
                  <a:schemeClr val="lt1"/>
                </a:solidFill>
              </a:defRPr>
            </a:lvl4pPr>
            <a:lvl5pPr lvl="4" algn="ctr">
              <a:spcBef>
                <a:spcPts val="1422"/>
              </a:spcBef>
              <a:spcAft>
                <a:spcPts val="0"/>
              </a:spcAft>
              <a:buSzPts val="1707"/>
              <a:buNone/>
              <a:defRPr>
                <a:solidFill>
                  <a:schemeClr val="lt1"/>
                </a:solidFill>
              </a:defRPr>
            </a:lvl5pPr>
            <a:lvl6pPr lvl="5" algn="ctr">
              <a:spcBef>
                <a:spcPts val="1422"/>
              </a:spcBef>
              <a:spcAft>
                <a:spcPts val="0"/>
              </a:spcAft>
              <a:buSzPts val="1707"/>
              <a:buNone/>
              <a:defRPr>
                <a:solidFill>
                  <a:schemeClr val="lt1"/>
                </a:solidFill>
              </a:defRPr>
            </a:lvl6pPr>
            <a:lvl7pPr lvl="6" algn="ctr">
              <a:spcBef>
                <a:spcPts val="1422"/>
              </a:spcBef>
              <a:spcAft>
                <a:spcPts val="0"/>
              </a:spcAft>
              <a:buSzPts val="1707"/>
              <a:buNone/>
              <a:defRPr>
                <a:solidFill>
                  <a:schemeClr val="lt1"/>
                </a:solidFill>
              </a:defRPr>
            </a:lvl7pPr>
            <a:lvl8pPr lvl="7" algn="ctr">
              <a:spcBef>
                <a:spcPts val="1422"/>
              </a:spcBef>
              <a:spcAft>
                <a:spcPts val="0"/>
              </a:spcAft>
              <a:buSzPts val="1707"/>
              <a:buNone/>
              <a:defRPr>
                <a:solidFill>
                  <a:schemeClr val="lt1"/>
                </a:solidFill>
              </a:defRPr>
            </a:lvl8pPr>
            <a:lvl9pPr lvl="8" algn="ctr">
              <a:spcBef>
                <a:spcPts val="1422"/>
              </a:spcBef>
              <a:spcAft>
                <a:spcPts val="1422"/>
              </a:spcAft>
              <a:buSzPts val="1707"/>
              <a:buNone/>
              <a:defRPr>
                <a:solidFill>
                  <a:schemeClr val="lt1"/>
                </a:solidFill>
              </a:defRPr>
            </a:lvl9pPr>
          </a:lstStyle>
          <a:p/>
        </p:txBody>
      </p:sp>
      <p:sp>
        <p:nvSpPr>
          <p:cNvPr id="15" name="Google Shape;15;p36"/>
          <p:cNvSpPr txBox="1"/>
          <p:nvPr>
            <p:ph idx="10" type="dt"/>
          </p:nvPr>
        </p:nvSpPr>
        <p:spPr>
          <a:xfrm>
            <a:off x="9603288" y="8349264"/>
            <a:ext cx="1723979" cy="53735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6"/>
          <p:cNvSpPr txBox="1"/>
          <p:nvPr>
            <p:ph idx="11" type="ftr"/>
          </p:nvPr>
        </p:nvSpPr>
        <p:spPr>
          <a:xfrm>
            <a:off x="3902540" y="8349264"/>
            <a:ext cx="5592373" cy="53735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6"/>
          <p:cNvSpPr txBox="1"/>
          <p:nvPr>
            <p:ph idx="12" type="sldNum"/>
          </p:nvPr>
        </p:nvSpPr>
        <p:spPr>
          <a:xfrm>
            <a:off x="11435641" y="8349264"/>
            <a:ext cx="593801" cy="53735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pic>
        <p:nvPicPr>
          <p:cNvPr descr="Celestia-R1---OverlayContentSD.png" id="76" name="Google Shape;76;p45"/>
          <p:cNvPicPr preferRelativeResize="0"/>
          <p:nvPr/>
        </p:nvPicPr>
        <p:blipFill rotWithShape="1">
          <a:blip r:embed="rId2">
            <a:alphaModFix/>
          </a:blip>
          <a:srcRect b="0" l="0" r="0" t="0"/>
          <a:stretch/>
        </p:blipFill>
        <p:spPr>
          <a:xfrm>
            <a:off x="19848" y="0"/>
            <a:ext cx="12968676" cy="9753600"/>
          </a:xfrm>
          <a:prstGeom prst="rect">
            <a:avLst/>
          </a:prstGeom>
          <a:noFill/>
          <a:ln>
            <a:noFill/>
          </a:ln>
        </p:spPr>
      </p:pic>
      <p:sp>
        <p:nvSpPr>
          <p:cNvPr id="77" name="Google Shape;77;p45"/>
          <p:cNvSpPr txBox="1"/>
          <p:nvPr>
            <p:ph type="title"/>
          </p:nvPr>
        </p:nvSpPr>
        <p:spPr>
          <a:xfrm>
            <a:off x="657249" y="2468511"/>
            <a:ext cx="5827135" cy="195072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413"/>
              <a:buFont typeface="Calibri"/>
              <a:buNone/>
              <a:defRPr b="0" sz="3413"/>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p:nvPr>
            <p:ph idx="2" type="pic"/>
          </p:nvPr>
        </p:nvSpPr>
        <p:spPr>
          <a:xfrm>
            <a:off x="7152640" y="1300480"/>
            <a:ext cx="4551680" cy="6502400"/>
          </a:xfrm>
          <a:prstGeom prst="roundRect">
            <a:avLst>
              <a:gd fmla="val 42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45"/>
              </a:srgbClr>
            </a:outerShdw>
          </a:effectLst>
        </p:spPr>
      </p:sp>
      <p:sp>
        <p:nvSpPr>
          <p:cNvPr id="79" name="Google Shape;79;p45"/>
          <p:cNvSpPr txBox="1"/>
          <p:nvPr>
            <p:ph idx="1" type="body"/>
          </p:nvPr>
        </p:nvSpPr>
        <p:spPr>
          <a:xfrm>
            <a:off x="657249" y="4419231"/>
            <a:ext cx="5827135" cy="260096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276"/>
              <a:buNone/>
              <a:defRPr sz="2276"/>
            </a:lvl1pPr>
            <a:lvl2pPr indent="-228600" lvl="1" marL="914400" algn="l">
              <a:spcBef>
                <a:spcPts val="1422"/>
              </a:spcBef>
              <a:spcAft>
                <a:spcPts val="0"/>
              </a:spcAft>
              <a:buSzPts val="1707"/>
              <a:buNone/>
              <a:defRPr sz="1707"/>
            </a:lvl2pPr>
            <a:lvl3pPr indent="-228600" lvl="2" marL="1371600" algn="l">
              <a:spcBef>
                <a:spcPts val="1422"/>
              </a:spcBef>
              <a:spcAft>
                <a:spcPts val="0"/>
              </a:spcAft>
              <a:buSzPts val="1422"/>
              <a:buNone/>
              <a:defRPr sz="1422"/>
            </a:lvl3pPr>
            <a:lvl4pPr indent="-228600" lvl="3" marL="1828800" algn="l">
              <a:spcBef>
                <a:spcPts val="1422"/>
              </a:spcBef>
              <a:spcAft>
                <a:spcPts val="0"/>
              </a:spcAft>
              <a:buSzPts val="1280"/>
              <a:buNone/>
              <a:defRPr sz="1280"/>
            </a:lvl4pPr>
            <a:lvl5pPr indent="-228600" lvl="4" marL="2286000" algn="l">
              <a:spcBef>
                <a:spcPts val="1422"/>
              </a:spcBef>
              <a:spcAft>
                <a:spcPts val="0"/>
              </a:spcAft>
              <a:buSzPts val="1280"/>
              <a:buNone/>
              <a:defRPr sz="1280"/>
            </a:lvl5pPr>
            <a:lvl6pPr indent="-228600" lvl="5" marL="2743200" algn="l">
              <a:spcBef>
                <a:spcPts val="1422"/>
              </a:spcBef>
              <a:spcAft>
                <a:spcPts val="0"/>
              </a:spcAft>
              <a:buSzPts val="1280"/>
              <a:buNone/>
              <a:defRPr sz="1280"/>
            </a:lvl6pPr>
            <a:lvl7pPr indent="-228600" lvl="6" marL="3200400" algn="l">
              <a:spcBef>
                <a:spcPts val="1422"/>
              </a:spcBef>
              <a:spcAft>
                <a:spcPts val="0"/>
              </a:spcAft>
              <a:buSzPts val="1280"/>
              <a:buNone/>
              <a:defRPr sz="1280"/>
            </a:lvl7pPr>
            <a:lvl8pPr indent="-228600" lvl="7" marL="3657600" algn="l">
              <a:spcBef>
                <a:spcPts val="1422"/>
              </a:spcBef>
              <a:spcAft>
                <a:spcPts val="0"/>
              </a:spcAft>
              <a:buSzPts val="1280"/>
              <a:buNone/>
              <a:defRPr sz="1280"/>
            </a:lvl8pPr>
            <a:lvl9pPr indent="-228600" lvl="8" marL="4114800" algn="l">
              <a:spcBef>
                <a:spcPts val="1422"/>
              </a:spcBef>
              <a:spcAft>
                <a:spcPts val="1422"/>
              </a:spcAft>
              <a:buSzPts val="1280"/>
              <a:buNone/>
              <a:defRPr sz="1280"/>
            </a:lvl9pPr>
          </a:lstStyle>
          <a:p/>
        </p:txBody>
      </p:sp>
      <p:sp>
        <p:nvSpPr>
          <p:cNvPr id="80" name="Google Shape;80;p45"/>
          <p:cNvSpPr txBox="1"/>
          <p:nvPr>
            <p:ph idx="10" type="dt"/>
          </p:nvPr>
        </p:nvSpPr>
        <p:spPr>
          <a:xfrm>
            <a:off x="9278169" y="8349264"/>
            <a:ext cx="1723979" cy="53735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5"/>
          <p:cNvSpPr txBox="1"/>
          <p:nvPr>
            <p:ph idx="11" type="ftr"/>
          </p:nvPr>
        </p:nvSpPr>
        <p:spPr>
          <a:xfrm>
            <a:off x="650241" y="8349264"/>
            <a:ext cx="8519553" cy="53735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5"/>
          <p:cNvSpPr txBox="1"/>
          <p:nvPr>
            <p:ph idx="12" type="sldNum"/>
          </p:nvPr>
        </p:nvSpPr>
        <p:spPr>
          <a:xfrm>
            <a:off x="11110521" y="8349264"/>
            <a:ext cx="593801" cy="53735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3" name="Shape 83"/>
        <p:cNvGrpSpPr/>
        <p:nvPr/>
      </p:nvGrpSpPr>
      <p:grpSpPr>
        <a:xfrm>
          <a:off x="0" y="0"/>
          <a:ext cx="0" cy="0"/>
          <a:chOff x="0" y="0"/>
          <a:chExt cx="0" cy="0"/>
        </a:xfrm>
      </p:grpSpPr>
      <p:pic>
        <p:nvPicPr>
          <p:cNvPr descr="Celestia-R1---OverlayContentSD.png" id="84" name="Google Shape;84;p46"/>
          <p:cNvPicPr preferRelativeResize="0"/>
          <p:nvPr/>
        </p:nvPicPr>
        <p:blipFill rotWithShape="1">
          <a:blip r:embed="rId2">
            <a:alphaModFix/>
          </a:blip>
          <a:srcRect b="0" l="0" r="0" t="0"/>
          <a:stretch/>
        </p:blipFill>
        <p:spPr>
          <a:xfrm>
            <a:off x="19848" y="0"/>
            <a:ext cx="12968676" cy="9753600"/>
          </a:xfrm>
          <a:prstGeom prst="rect">
            <a:avLst/>
          </a:prstGeom>
          <a:noFill/>
          <a:ln>
            <a:noFill/>
          </a:ln>
        </p:spPr>
      </p:pic>
      <p:sp>
        <p:nvSpPr>
          <p:cNvPr id="85" name="Google Shape;85;p46"/>
          <p:cNvSpPr txBox="1"/>
          <p:nvPr>
            <p:ph type="title"/>
          </p:nvPr>
        </p:nvSpPr>
        <p:spPr>
          <a:xfrm>
            <a:off x="650241" y="6731186"/>
            <a:ext cx="11054080" cy="80602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44"/>
              <a:buFont typeface="Calibri"/>
              <a:buNone/>
              <a:defRPr b="0" sz="2844"/>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6"/>
          <p:cNvSpPr/>
          <p:nvPr>
            <p:ph idx="2" type="pic"/>
          </p:nvPr>
        </p:nvSpPr>
        <p:spPr>
          <a:xfrm>
            <a:off x="1300481" y="1325670"/>
            <a:ext cx="9753600" cy="4501299"/>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45"/>
              </a:srgbClr>
            </a:outerShdw>
          </a:effectLst>
        </p:spPr>
      </p:sp>
      <p:sp>
        <p:nvSpPr>
          <p:cNvPr id="87" name="Google Shape;87;p46"/>
          <p:cNvSpPr txBox="1"/>
          <p:nvPr>
            <p:ph idx="1" type="body"/>
          </p:nvPr>
        </p:nvSpPr>
        <p:spPr>
          <a:xfrm>
            <a:off x="650241" y="7537213"/>
            <a:ext cx="11054080" cy="702168"/>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1991"/>
              <a:buNone/>
              <a:defRPr sz="1991"/>
            </a:lvl1pPr>
            <a:lvl2pPr indent="-228600" lvl="1" marL="914400" algn="l">
              <a:spcBef>
                <a:spcPts val="1422"/>
              </a:spcBef>
              <a:spcAft>
                <a:spcPts val="0"/>
              </a:spcAft>
              <a:buSzPts val="1707"/>
              <a:buNone/>
              <a:defRPr sz="1707"/>
            </a:lvl2pPr>
            <a:lvl3pPr indent="-228600" lvl="2" marL="1371600" algn="l">
              <a:spcBef>
                <a:spcPts val="1422"/>
              </a:spcBef>
              <a:spcAft>
                <a:spcPts val="0"/>
              </a:spcAft>
              <a:buSzPts val="1422"/>
              <a:buNone/>
              <a:defRPr sz="1422"/>
            </a:lvl3pPr>
            <a:lvl4pPr indent="-228600" lvl="3" marL="1828800" algn="l">
              <a:spcBef>
                <a:spcPts val="1422"/>
              </a:spcBef>
              <a:spcAft>
                <a:spcPts val="0"/>
              </a:spcAft>
              <a:buSzPts val="1280"/>
              <a:buNone/>
              <a:defRPr sz="1280"/>
            </a:lvl4pPr>
            <a:lvl5pPr indent="-228600" lvl="4" marL="2286000" algn="l">
              <a:spcBef>
                <a:spcPts val="1422"/>
              </a:spcBef>
              <a:spcAft>
                <a:spcPts val="0"/>
              </a:spcAft>
              <a:buSzPts val="1280"/>
              <a:buNone/>
              <a:defRPr sz="1280"/>
            </a:lvl5pPr>
            <a:lvl6pPr indent="-228600" lvl="5" marL="2743200" algn="l">
              <a:spcBef>
                <a:spcPts val="1422"/>
              </a:spcBef>
              <a:spcAft>
                <a:spcPts val="0"/>
              </a:spcAft>
              <a:buSzPts val="1280"/>
              <a:buNone/>
              <a:defRPr sz="1280"/>
            </a:lvl6pPr>
            <a:lvl7pPr indent="-228600" lvl="6" marL="3200400" algn="l">
              <a:spcBef>
                <a:spcPts val="1422"/>
              </a:spcBef>
              <a:spcAft>
                <a:spcPts val="0"/>
              </a:spcAft>
              <a:buSzPts val="1280"/>
              <a:buNone/>
              <a:defRPr sz="1280"/>
            </a:lvl7pPr>
            <a:lvl8pPr indent="-228600" lvl="7" marL="3657600" algn="l">
              <a:spcBef>
                <a:spcPts val="1422"/>
              </a:spcBef>
              <a:spcAft>
                <a:spcPts val="0"/>
              </a:spcAft>
              <a:buSzPts val="1280"/>
              <a:buNone/>
              <a:defRPr sz="1280"/>
            </a:lvl8pPr>
            <a:lvl9pPr indent="-228600" lvl="8" marL="4114800" algn="l">
              <a:spcBef>
                <a:spcPts val="1422"/>
              </a:spcBef>
              <a:spcAft>
                <a:spcPts val="1422"/>
              </a:spcAft>
              <a:buSzPts val="1280"/>
              <a:buNone/>
              <a:defRPr sz="1280"/>
            </a:lvl9pPr>
          </a:lstStyle>
          <a:p/>
        </p:txBody>
      </p:sp>
      <p:sp>
        <p:nvSpPr>
          <p:cNvPr id="88" name="Google Shape;88;p46"/>
          <p:cNvSpPr txBox="1"/>
          <p:nvPr>
            <p:ph idx="10" type="dt"/>
          </p:nvPr>
        </p:nvSpPr>
        <p:spPr>
          <a:xfrm>
            <a:off x="9278169" y="8349264"/>
            <a:ext cx="1723979" cy="53735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6"/>
          <p:cNvSpPr txBox="1"/>
          <p:nvPr>
            <p:ph idx="11" type="ftr"/>
          </p:nvPr>
        </p:nvSpPr>
        <p:spPr>
          <a:xfrm>
            <a:off x="650241" y="8349264"/>
            <a:ext cx="8519553" cy="53735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6"/>
          <p:cNvSpPr txBox="1"/>
          <p:nvPr>
            <p:ph idx="12" type="sldNum"/>
          </p:nvPr>
        </p:nvSpPr>
        <p:spPr>
          <a:xfrm>
            <a:off x="11110521" y="8349264"/>
            <a:ext cx="593801" cy="53735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1" name="Shape 91"/>
        <p:cNvGrpSpPr/>
        <p:nvPr/>
      </p:nvGrpSpPr>
      <p:grpSpPr>
        <a:xfrm>
          <a:off x="0" y="0"/>
          <a:ext cx="0" cy="0"/>
          <a:chOff x="0" y="0"/>
          <a:chExt cx="0" cy="0"/>
        </a:xfrm>
      </p:grpSpPr>
      <p:pic>
        <p:nvPicPr>
          <p:cNvPr descr="Celestia-R1---OverlayContentSD.png" id="92" name="Google Shape;92;p47"/>
          <p:cNvPicPr preferRelativeResize="0"/>
          <p:nvPr/>
        </p:nvPicPr>
        <p:blipFill rotWithShape="1">
          <a:blip r:embed="rId2">
            <a:alphaModFix/>
          </a:blip>
          <a:srcRect b="0" l="0" r="0" t="0"/>
          <a:stretch/>
        </p:blipFill>
        <p:spPr>
          <a:xfrm>
            <a:off x="19848" y="0"/>
            <a:ext cx="12968676" cy="9753600"/>
          </a:xfrm>
          <a:prstGeom prst="rect">
            <a:avLst/>
          </a:prstGeom>
          <a:noFill/>
          <a:ln>
            <a:noFill/>
          </a:ln>
        </p:spPr>
      </p:pic>
      <p:sp>
        <p:nvSpPr>
          <p:cNvPr id="93" name="Google Shape;93;p47"/>
          <p:cNvSpPr txBox="1"/>
          <p:nvPr>
            <p:ph type="title"/>
          </p:nvPr>
        </p:nvSpPr>
        <p:spPr>
          <a:xfrm>
            <a:off x="650245" y="866990"/>
            <a:ext cx="11054079" cy="444330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4551"/>
              <a:buFont typeface="Calibri"/>
              <a:buNone/>
              <a:defRPr b="0" sz="455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7"/>
          <p:cNvSpPr txBox="1"/>
          <p:nvPr>
            <p:ph idx="1" type="body"/>
          </p:nvPr>
        </p:nvSpPr>
        <p:spPr>
          <a:xfrm>
            <a:off x="650243" y="6177280"/>
            <a:ext cx="11054079" cy="2059093"/>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2844"/>
              <a:buNone/>
              <a:defRPr sz="2844">
                <a:solidFill>
                  <a:schemeClr val="lt1"/>
                </a:solidFill>
              </a:defRPr>
            </a:lvl1pPr>
            <a:lvl2pPr indent="-228600" lvl="1" marL="914400" algn="l">
              <a:spcBef>
                <a:spcPts val="1422"/>
              </a:spcBef>
              <a:spcAft>
                <a:spcPts val="0"/>
              </a:spcAft>
              <a:buSzPts val="2560"/>
              <a:buNone/>
              <a:defRPr sz="2560">
                <a:solidFill>
                  <a:schemeClr val="lt1"/>
                </a:solidFill>
              </a:defRPr>
            </a:lvl2pPr>
            <a:lvl3pPr indent="-228600" lvl="2" marL="1371600" algn="l">
              <a:spcBef>
                <a:spcPts val="1422"/>
              </a:spcBef>
              <a:spcAft>
                <a:spcPts val="0"/>
              </a:spcAft>
              <a:buSzPts val="2276"/>
              <a:buNone/>
              <a:defRPr sz="2276">
                <a:solidFill>
                  <a:schemeClr val="lt1"/>
                </a:solidFill>
              </a:defRPr>
            </a:lvl3pPr>
            <a:lvl4pPr indent="-228600" lvl="3" marL="1828800" algn="l">
              <a:spcBef>
                <a:spcPts val="1422"/>
              </a:spcBef>
              <a:spcAft>
                <a:spcPts val="0"/>
              </a:spcAft>
              <a:buSzPts val="1991"/>
              <a:buNone/>
              <a:defRPr sz="1991">
                <a:solidFill>
                  <a:schemeClr val="lt1"/>
                </a:solidFill>
              </a:defRPr>
            </a:lvl4pPr>
            <a:lvl5pPr indent="-228600" lvl="4" marL="2286000" algn="l">
              <a:spcBef>
                <a:spcPts val="1422"/>
              </a:spcBef>
              <a:spcAft>
                <a:spcPts val="0"/>
              </a:spcAft>
              <a:buSzPts val="1991"/>
              <a:buNone/>
              <a:defRPr sz="1991">
                <a:solidFill>
                  <a:schemeClr val="lt1"/>
                </a:solidFill>
              </a:defRPr>
            </a:lvl5pPr>
            <a:lvl6pPr indent="-228600" lvl="5" marL="2743200" algn="l">
              <a:spcBef>
                <a:spcPts val="1422"/>
              </a:spcBef>
              <a:spcAft>
                <a:spcPts val="0"/>
              </a:spcAft>
              <a:buSzPts val="1991"/>
              <a:buNone/>
              <a:defRPr sz="1991">
                <a:solidFill>
                  <a:schemeClr val="lt1"/>
                </a:solidFill>
              </a:defRPr>
            </a:lvl6pPr>
            <a:lvl7pPr indent="-228600" lvl="6" marL="3200400" algn="l">
              <a:spcBef>
                <a:spcPts val="1422"/>
              </a:spcBef>
              <a:spcAft>
                <a:spcPts val="0"/>
              </a:spcAft>
              <a:buSzPts val="1991"/>
              <a:buNone/>
              <a:defRPr sz="1991">
                <a:solidFill>
                  <a:schemeClr val="lt1"/>
                </a:solidFill>
              </a:defRPr>
            </a:lvl7pPr>
            <a:lvl8pPr indent="-228600" lvl="7" marL="3657600" algn="l">
              <a:spcBef>
                <a:spcPts val="1422"/>
              </a:spcBef>
              <a:spcAft>
                <a:spcPts val="0"/>
              </a:spcAft>
              <a:buSzPts val="1991"/>
              <a:buNone/>
              <a:defRPr sz="1991">
                <a:solidFill>
                  <a:schemeClr val="lt1"/>
                </a:solidFill>
              </a:defRPr>
            </a:lvl8pPr>
            <a:lvl9pPr indent="-228600" lvl="8" marL="4114800" algn="l">
              <a:spcBef>
                <a:spcPts val="1422"/>
              </a:spcBef>
              <a:spcAft>
                <a:spcPts val="1422"/>
              </a:spcAft>
              <a:buSzPts val="1991"/>
              <a:buNone/>
              <a:defRPr sz="1991">
                <a:solidFill>
                  <a:schemeClr val="lt1"/>
                </a:solidFill>
              </a:defRPr>
            </a:lvl9pPr>
          </a:lstStyle>
          <a:p/>
        </p:txBody>
      </p:sp>
      <p:sp>
        <p:nvSpPr>
          <p:cNvPr id="95" name="Google Shape;95;p47"/>
          <p:cNvSpPr txBox="1"/>
          <p:nvPr>
            <p:ph idx="10" type="dt"/>
          </p:nvPr>
        </p:nvSpPr>
        <p:spPr>
          <a:xfrm>
            <a:off x="9278169" y="8349264"/>
            <a:ext cx="1723979" cy="53735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7"/>
          <p:cNvSpPr txBox="1"/>
          <p:nvPr>
            <p:ph idx="11" type="ftr"/>
          </p:nvPr>
        </p:nvSpPr>
        <p:spPr>
          <a:xfrm>
            <a:off x="650241" y="8349264"/>
            <a:ext cx="8519553" cy="53735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7"/>
          <p:cNvSpPr txBox="1"/>
          <p:nvPr>
            <p:ph idx="12" type="sldNum"/>
          </p:nvPr>
        </p:nvSpPr>
        <p:spPr>
          <a:xfrm>
            <a:off x="11110521" y="8349264"/>
            <a:ext cx="593801" cy="53735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8" name="Shape 98"/>
        <p:cNvGrpSpPr/>
        <p:nvPr/>
      </p:nvGrpSpPr>
      <p:grpSpPr>
        <a:xfrm>
          <a:off x="0" y="0"/>
          <a:ext cx="0" cy="0"/>
          <a:chOff x="0" y="0"/>
          <a:chExt cx="0" cy="0"/>
        </a:xfrm>
      </p:grpSpPr>
      <p:pic>
        <p:nvPicPr>
          <p:cNvPr descr="Celestia-R1---OverlayContentSD.png" id="99" name="Google Shape;99;p48"/>
          <p:cNvPicPr preferRelativeResize="0"/>
          <p:nvPr/>
        </p:nvPicPr>
        <p:blipFill rotWithShape="1">
          <a:blip r:embed="rId2">
            <a:alphaModFix/>
          </a:blip>
          <a:srcRect b="0" l="0" r="0" t="0"/>
          <a:stretch/>
        </p:blipFill>
        <p:spPr>
          <a:xfrm>
            <a:off x="19848" y="0"/>
            <a:ext cx="12968676" cy="9753600"/>
          </a:xfrm>
          <a:prstGeom prst="rect">
            <a:avLst/>
          </a:prstGeom>
          <a:noFill/>
          <a:ln>
            <a:noFill/>
          </a:ln>
        </p:spPr>
      </p:pic>
      <p:sp>
        <p:nvSpPr>
          <p:cNvPr id="100" name="Google Shape;100;p48"/>
          <p:cNvSpPr txBox="1"/>
          <p:nvPr/>
        </p:nvSpPr>
        <p:spPr>
          <a:xfrm>
            <a:off x="599888" y="1021318"/>
            <a:ext cx="650409" cy="831681"/>
          </a:xfrm>
          <a:prstGeom prst="rect">
            <a:avLst/>
          </a:prstGeom>
          <a:noFill/>
          <a:ln>
            <a:noFill/>
          </a:ln>
        </p:spPr>
        <p:txBody>
          <a:bodyPr anchorCtr="0" anchor="ctr" bIns="65000" lIns="130025" spcFirstLastPara="1" rIns="130025" wrap="square" tIns="65000">
            <a:noAutofit/>
          </a:bodyPr>
          <a:lstStyle/>
          <a:p>
            <a:pPr indent="0" lvl="0" marL="0" marR="0" rtl="0" algn="l">
              <a:spcBef>
                <a:spcPts val="0"/>
              </a:spcBef>
              <a:spcAft>
                <a:spcPts val="0"/>
              </a:spcAft>
              <a:buClr>
                <a:schemeClr val="lt1"/>
              </a:buClr>
              <a:buSzPts val="11378"/>
              <a:buFont typeface="Calibri"/>
              <a:buNone/>
            </a:pPr>
            <a:r>
              <a:rPr b="0" lang="en-US" sz="11378" cap="none">
                <a:solidFill>
                  <a:schemeClr val="lt1"/>
                </a:solidFill>
                <a:latin typeface="Calibri"/>
                <a:ea typeface="Calibri"/>
                <a:cs typeface="Calibri"/>
                <a:sym typeface="Calibri"/>
              </a:rPr>
              <a:t>“</a:t>
            </a:r>
            <a:endParaRPr/>
          </a:p>
        </p:txBody>
      </p:sp>
      <p:sp>
        <p:nvSpPr>
          <p:cNvPr id="101" name="Google Shape;101;p48"/>
          <p:cNvSpPr txBox="1"/>
          <p:nvPr/>
        </p:nvSpPr>
        <p:spPr>
          <a:xfrm>
            <a:off x="11002028" y="3913488"/>
            <a:ext cx="650409" cy="831681"/>
          </a:xfrm>
          <a:prstGeom prst="rect">
            <a:avLst/>
          </a:prstGeom>
          <a:noFill/>
          <a:ln>
            <a:noFill/>
          </a:ln>
        </p:spPr>
        <p:txBody>
          <a:bodyPr anchorCtr="0" anchor="ctr" bIns="65000" lIns="130025" spcFirstLastPara="1" rIns="130025" wrap="square" tIns="65000">
            <a:noAutofit/>
          </a:bodyPr>
          <a:lstStyle/>
          <a:p>
            <a:pPr indent="0" lvl="0" marL="0" marR="0" rtl="0" algn="r">
              <a:spcBef>
                <a:spcPts val="0"/>
              </a:spcBef>
              <a:spcAft>
                <a:spcPts val="0"/>
              </a:spcAft>
              <a:buClr>
                <a:schemeClr val="lt1"/>
              </a:buClr>
              <a:buSzPts val="11378"/>
              <a:buFont typeface="Calibri"/>
              <a:buNone/>
            </a:pPr>
            <a:r>
              <a:rPr b="0" lang="en-US" sz="11378" cap="none">
                <a:solidFill>
                  <a:schemeClr val="lt1"/>
                </a:solidFill>
                <a:latin typeface="Calibri"/>
                <a:ea typeface="Calibri"/>
                <a:cs typeface="Calibri"/>
                <a:sym typeface="Calibri"/>
              </a:rPr>
              <a:t>”</a:t>
            </a:r>
            <a:endParaRPr/>
          </a:p>
        </p:txBody>
      </p:sp>
      <p:sp>
        <p:nvSpPr>
          <p:cNvPr id="102" name="Google Shape;102;p48"/>
          <p:cNvSpPr txBox="1"/>
          <p:nvPr>
            <p:ph type="title"/>
          </p:nvPr>
        </p:nvSpPr>
        <p:spPr>
          <a:xfrm>
            <a:off x="1250298" y="866990"/>
            <a:ext cx="10085400" cy="390143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4551"/>
              <a:buFont typeface="Calibri"/>
              <a:buNone/>
              <a:defRPr b="0" sz="4551"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48"/>
          <p:cNvSpPr txBox="1"/>
          <p:nvPr>
            <p:ph idx="1" type="body"/>
          </p:nvPr>
        </p:nvSpPr>
        <p:spPr>
          <a:xfrm>
            <a:off x="1406111" y="4768427"/>
            <a:ext cx="9779389" cy="541867"/>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2276"/>
              <a:buFont typeface="Calibri"/>
              <a:buNone/>
              <a:defRPr sz="2276"/>
            </a:lvl1pPr>
            <a:lvl2pPr indent="-228600" lvl="1" marL="914400" algn="l">
              <a:spcBef>
                <a:spcPts val="1422"/>
              </a:spcBef>
              <a:spcAft>
                <a:spcPts val="0"/>
              </a:spcAft>
              <a:buSzPts val="2276"/>
              <a:buFont typeface="Calibri"/>
              <a:buNone/>
              <a:defRPr/>
            </a:lvl2pPr>
            <a:lvl3pPr indent="-228600" lvl="2" marL="1371600" algn="l">
              <a:spcBef>
                <a:spcPts val="1422"/>
              </a:spcBef>
              <a:spcAft>
                <a:spcPts val="0"/>
              </a:spcAft>
              <a:buSzPts val="1991"/>
              <a:buFont typeface="Calibri"/>
              <a:buNone/>
              <a:defRPr/>
            </a:lvl3pPr>
            <a:lvl4pPr indent="-228600" lvl="3" marL="1828800" algn="l">
              <a:spcBef>
                <a:spcPts val="1422"/>
              </a:spcBef>
              <a:spcAft>
                <a:spcPts val="0"/>
              </a:spcAft>
              <a:buSzPts val="1707"/>
              <a:buFont typeface="Calibri"/>
              <a:buNone/>
              <a:defRPr/>
            </a:lvl4pPr>
            <a:lvl5pPr indent="-228600" lvl="4" marL="2286000" algn="l">
              <a:spcBef>
                <a:spcPts val="1422"/>
              </a:spcBef>
              <a:spcAft>
                <a:spcPts val="0"/>
              </a:spcAft>
              <a:buSzPts val="1707"/>
              <a:buFont typeface="Calibri"/>
              <a:buNone/>
              <a:defRPr/>
            </a:lvl5pPr>
            <a:lvl6pPr indent="-342900" lvl="5" marL="2743200" algn="l">
              <a:spcBef>
                <a:spcPts val="1422"/>
              </a:spcBef>
              <a:spcAft>
                <a:spcPts val="0"/>
              </a:spcAft>
              <a:buSzPts val="1800"/>
              <a:buChar char="•"/>
              <a:defRPr/>
            </a:lvl6pPr>
            <a:lvl7pPr indent="-342900" lvl="6" marL="3200400" algn="l">
              <a:spcBef>
                <a:spcPts val="1422"/>
              </a:spcBef>
              <a:spcAft>
                <a:spcPts val="0"/>
              </a:spcAft>
              <a:buSzPts val="1800"/>
              <a:buChar char="•"/>
              <a:defRPr/>
            </a:lvl7pPr>
            <a:lvl8pPr indent="-342900" lvl="7" marL="3657600" algn="l">
              <a:spcBef>
                <a:spcPts val="1422"/>
              </a:spcBef>
              <a:spcAft>
                <a:spcPts val="0"/>
              </a:spcAft>
              <a:buSzPts val="1800"/>
              <a:buChar char="•"/>
              <a:defRPr/>
            </a:lvl8pPr>
            <a:lvl9pPr indent="-342900" lvl="8" marL="4114800" algn="l">
              <a:spcBef>
                <a:spcPts val="1422"/>
              </a:spcBef>
              <a:spcAft>
                <a:spcPts val="1422"/>
              </a:spcAft>
              <a:buSzPts val="1800"/>
              <a:buChar char="•"/>
              <a:defRPr/>
            </a:lvl9pPr>
          </a:lstStyle>
          <a:p/>
        </p:txBody>
      </p:sp>
      <p:sp>
        <p:nvSpPr>
          <p:cNvPr id="104" name="Google Shape;104;p48"/>
          <p:cNvSpPr txBox="1"/>
          <p:nvPr>
            <p:ph idx="2" type="body"/>
          </p:nvPr>
        </p:nvSpPr>
        <p:spPr>
          <a:xfrm>
            <a:off x="657445" y="6177280"/>
            <a:ext cx="11054080" cy="2059093"/>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2844"/>
              <a:buNone/>
              <a:defRPr sz="2844">
                <a:solidFill>
                  <a:schemeClr val="lt1"/>
                </a:solidFill>
              </a:defRPr>
            </a:lvl1pPr>
            <a:lvl2pPr indent="-228600" lvl="1" marL="914400" algn="l">
              <a:spcBef>
                <a:spcPts val="1422"/>
              </a:spcBef>
              <a:spcAft>
                <a:spcPts val="0"/>
              </a:spcAft>
              <a:buSzPts val="2560"/>
              <a:buNone/>
              <a:defRPr sz="2560">
                <a:solidFill>
                  <a:schemeClr val="lt1"/>
                </a:solidFill>
              </a:defRPr>
            </a:lvl2pPr>
            <a:lvl3pPr indent="-228600" lvl="2" marL="1371600" algn="l">
              <a:spcBef>
                <a:spcPts val="1422"/>
              </a:spcBef>
              <a:spcAft>
                <a:spcPts val="0"/>
              </a:spcAft>
              <a:buSzPts val="2276"/>
              <a:buNone/>
              <a:defRPr sz="2276">
                <a:solidFill>
                  <a:schemeClr val="lt1"/>
                </a:solidFill>
              </a:defRPr>
            </a:lvl3pPr>
            <a:lvl4pPr indent="-228600" lvl="3" marL="1828800" algn="l">
              <a:spcBef>
                <a:spcPts val="1422"/>
              </a:spcBef>
              <a:spcAft>
                <a:spcPts val="0"/>
              </a:spcAft>
              <a:buSzPts val="1991"/>
              <a:buNone/>
              <a:defRPr sz="1991">
                <a:solidFill>
                  <a:schemeClr val="lt1"/>
                </a:solidFill>
              </a:defRPr>
            </a:lvl4pPr>
            <a:lvl5pPr indent="-228600" lvl="4" marL="2286000" algn="l">
              <a:spcBef>
                <a:spcPts val="1422"/>
              </a:spcBef>
              <a:spcAft>
                <a:spcPts val="0"/>
              </a:spcAft>
              <a:buSzPts val="1991"/>
              <a:buNone/>
              <a:defRPr sz="1991">
                <a:solidFill>
                  <a:schemeClr val="lt1"/>
                </a:solidFill>
              </a:defRPr>
            </a:lvl5pPr>
            <a:lvl6pPr indent="-228600" lvl="5" marL="2743200" algn="l">
              <a:spcBef>
                <a:spcPts val="1422"/>
              </a:spcBef>
              <a:spcAft>
                <a:spcPts val="0"/>
              </a:spcAft>
              <a:buSzPts val="1991"/>
              <a:buNone/>
              <a:defRPr sz="1991">
                <a:solidFill>
                  <a:schemeClr val="lt1"/>
                </a:solidFill>
              </a:defRPr>
            </a:lvl6pPr>
            <a:lvl7pPr indent="-228600" lvl="6" marL="3200400" algn="l">
              <a:spcBef>
                <a:spcPts val="1422"/>
              </a:spcBef>
              <a:spcAft>
                <a:spcPts val="0"/>
              </a:spcAft>
              <a:buSzPts val="1991"/>
              <a:buNone/>
              <a:defRPr sz="1991">
                <a:solidFill>
                  <a:schemeClr val="lt1"/>
                </a:solidFill>
              </a:defRPr>
            </a:lvl7pPr>
            <a:lvl8pPr indent="-228600" lvl="7" marL="3657600" algn="l">
              <a:spcBef>
                <a:spcPts val="1422"/>
              </a:spcBef>
              <a:spcAft>
                <a:spcPts val="0"/>
              </a:spcAft>
              <a:buSzPts val="1991"/>
              <a:buNone/>
              <a:defRPr sz="1991">
                <a:solidFill>
                  <a:schemeClr val="lt1"/>
                </a:solidFill>
              </a:defRPr>
            </a:lvl8pPr>
            <a:lvl9pPr indent="-228600" lvl="8" marL="4114800" algn="l">
              <a:spcBef>
                <a:spcPts val="1422"/>
              </a:spcBef>
              <a:spcAft>
                <a:spcPts val="1422"/>
              </a:spcAft>
              <a:buSzPts val="1991"/>
              <a:buNone/>
              <a:defRPr sz="1991">
                <a:solidFill>
                  <a:schemeClr val="lt1"/>
                </a:solidFill>
              </a:defRPr>
            </a:lvl9pPr>
          </a:lstStyle>
          <a:p/>
        </p:txBody>
      </p:sp>
      <p:sp>
        <p:nvSpPr>
          <p:cNvPr id="105" name="Google Shape;105;p48"/>
          <p:cNvSpPr txBox="1"/>
          <p:nvPr>
            <p:ph idx="10" type="dt"/>
          </p:nvPr>
        </p:nvSpPr>
        <p:spPr>
          <a:xfrm>
            <a:off x="9278169" y="8349264"/>
            <a:ext cx="1723979" cy="53735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8"/>
          <p:cNvSpPr txBox="1"/>
          <p:nvPr>
            <p:ph idx="11" type="ftr"/>
          </p:nvPr>
        </p:nvSpPr>
        <p:spPr>
          <a:xfrm>
            <a:off x="650241" y="8349264"/>
            <a:ext cx="8519553" cy="53735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8"/>
          <p:cNvSpPr txBox="1"/>
          <p:nvPr>
            <p:ph idx="12" type="sldNum"/>
          </p:nvPr>
        </p:nvSpPr>
        <p:spPr>
          <a:xfrm>
            <a:off x="11110521" y="8349264"/>
            <a:ext cx="593801" cy="53735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8" name="Shape 108"/>
        <p:cNvGrpSpPr/>
        <p:nvPr/>
      </p:nvGrpSpPr>
      <p:grpSpPr>
        <a:xfrm>
          <a:off x="0" y="0"/>
          <a:ext cx="0" cy="0"/>
          <a:chOff x="0" y="0"/>
          <a:chExt cx="0" cy="0"/>
        </a:xfrm>
      </p:grpSpPr>
      <p:pic>
        <p:nvPicPr>
          <p:cNvPr descr="Celestia-R1---OverlayContentSD.png" id="109" name="Google Shape;109;p49"/>
          <p:cNvPicPr preferRelativeResize="0"/>
          <p:nvPr/>
        </p:nvPicPr>
        <p:blipFill rotWithShape="1">
          <a:blip r:embed="rId2">
            <a:alphaModFix/>
          </a:blip>
          <a:srcRect b="0" l="0" r="0" t="0"/>
          <a:stretch/>
        </p:blipFill>
        <p:spPr>
          <a:xfrm>
            <a:off x="19848" y="0"/>
            <a:ext cx="12968676" cy="9753600"/>
          </a:xfrm>
          <a:prstGeom prst="rect">
            <a:avLst/>
          </a:prstGeom>
          <a:noFill/>
          <a:ln>
            <a:noFill/>
          </a:ln>
        </p:spPr>
      </p:pic>
      <p:sp>
        <p:nvSpPr>
          <p:cNvPr id="110" name="Google Shape;110;p49"/>
          <p:cNvSpPr txBox="1"/>
          <p:nvPr>
            <p:ph type="title"/>
          </p:nvPr>
        </p:nvSpPr>
        <p:spPr>
          <a:xfrm>
            <a:off x="650242" y="4681455"/>
            <a:ext cx="11054081" cy="20889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982"/>
              <a:buFont typeface="Calibri"/>
              <a:buNone/>
              <a:defRPr b="0" sz="3982"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9"/>
          <p:cNvSpPr txBox="1"/>
          <p:nvPr>
            <p:ph idx="1" type="body"/>
          </p:nvPr>
        </p:nvSpPr>
        <p:spPr>
          <a:xfrm>
            <a:off x="650240" y="6770415"/>
            <a:ext cx="11054083" cy="122368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560"/>
              <a:buNone/>
              <a:defRPr sz="2560">
                <a:solidFill>
                  <a:schemeClr val="lt1"/>
                </a:solidFill>
              </a:defRPr>
            </a:lvl1pPr>
            <a:lvl2pPr indent="-228600" lvl="1" marL="914400" algn="l">
              <a:spcBef>
                <a:spcPts val="1422"/>
              </a:spcBef>
              <a:spcAft>
                <a:spcPts val="0"/>
              </a:spcAft>
              <a:buSzPts val="2560"/>
              <a:buNone/>
              <a:defRPr sz="2560">
                <a:solidFill>
                  <a:schemeClr val="lt1"/>
                </a:solidFill>
              </a:defRPr>
            </a:lvl2pPr>
            <a:lvl3pPr indent="-228600" lvl="2" marL="1371600" algn="l">
              <a:spcBef>
                <a:spcPts val="1422"/>
              </a:spcBef>
              <a:spcAft>
                <a:spcPts val="0"/>
              </a:spcAft>
              <a:buSzPts val="2276"/>
              <a:buNone/>
              <a:defRPr sz="2276">
                <a:solidFill>
                  <a:schemeClr val="lt1"/>
                </a:solidFill>
              </a:defRPr>
            </a:lvl3pPr>
            <a:lvl4pPr indent="-228600" lvl="3" marL="1828800" algn="l">
              <a:spcBef>
                <a:spcPts val="1422"/>
              </a:spcBef>
              <a:spcAft>
                <a:spcPts val="0"/>
              </a:spcAft>
              <a:buSzPts val="1991"/>
              <a:buNone/>
              <a:defRPr sz="1991">
                <a:solidFill>
                  <a:schemeClr val="lt1"/>
                </a:solidFill>
              </a:defRPr>
            </a:lvl4pPr>
            <a:lvl5pPr indent="-228600" lvl="4" marL="2286000" algn="l">
              <a:spcBef>
                <a:spcPts val="1422"/>
              </a:spcBef>
              <a:spcAft>
                <a:spcPts val="0"/>
              </a:spcAft>
              <a:buSzPts val="1991"/>
              <a:buNone/>
              <a:defRPr sz="1991">
                <a:solidFill>
                  <a:schemeClr val="lt1"/>
                </a:solidFill>
              </a:defRPr>
            </a:lvl5pPr>
            <a:lvl6pPr indent="-228600" lvl="5" marL="2743200" algn="l">
              <a:spcBef>
                <a:spcPts val="1422"/>
              </a:spcBef>
              <a:spcAft>
                <a:spcPts val="0"/>
              </a:spcAft>
              <a:buSzPts val="1991"/>
              <a:buNone/>
              <a:defRPr sz="1991">
                <a:solidFill>
                  <a:schemeClr val="lt1"/>
                </a:solidFill>
              </a:defRPr>
            </a:lvl6pPr>
            <a:lvl7pPr indent="-228600" lvl="6" marL="3200400" algn="l">
              <a:spcBef>
                <a:spcPts val="1422"/>
              </a:spcBef>
              <a:spcAft>
                <a:spcPts val="0"/>
              </a:spcAft>
              <a:buSzPts val="1991"/>
              <a:buNone/>
              <a:defRPr sz="1991">
                <a:solidFill>
                  <a:schemeClr val="lt1"/>
                </a:solidFill>
              </a:defRPr>
            </a:lvl7pPr>
            <a:lvl8pPr indent="-228600" lvl="7" marL="3657600" algn="l">
              <a:spcBef>
                <a:spcPts val="1422"/>
              </a:spcBef>
              <a:spcAft>
                <a:spcPts val="0"/>
              </a:spcAft>
              <a:buSzPts val="1991"/>
              <a:buNone/>
              <a:defRPr sz="1991">
                <a:solidFill>
                  <a:schemeClr val="lt1"/>
                </a:solidFill>
              </a:defRPr>
            </a:lvl8pPr>
            <a:lvl9pPr indent="-228600" lvl="8" marL="4114800" algn="l">
              <a:spcBef>
                <a:spcPts val="1422"/>
              </a:spcBef>
              <a:spcAft>
                <a:spcPts val="1422"/>
              </a:spcAft>
              <a:buSzPts val="1991"/>
              <a:buNone/>
              <a:defRPr sz="1991">
                <a:solidFill>
                  <a:schemeClr val="lt1"/>
                </a:solidFill>
              </a:defRPr>
            </a:lvl9pPr>
          </a:lstStyle>
          <a:p/>
        </p:txBody>
      </p:sp>
      <p:sp>
        <p:nvSpPr>
          <p:cNvPr id="112" name="Google Shape;112;p49"/>
          <p:cNvSpPr txBox="1"/>
          <p:nvPr>
            <p:ph idx="10" type="dt"/>
          </p:nvPr>
        </p:nvSpPr>
        <p:spPr>
          <a:xfrm>
            <a:off x="9278169" y="8349264"/>
            <a:ext cx="1723979" cy="53735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9"/>
          <p:cNvSpPr txBox="1"/>
          <p:nvPr>
            <p:ph idx="11" type="ftr"/>
          </p:nvPr>
        </p:nvSpPr>
        <p:spPr>
          <a:xfrm>
            <a:off x="650241" y="8349264"/>
            <a:ext cx="8519553" cy="53735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9"/>
          <p:cNvSpPr txBox="1"/>
          <p:nvPr>
            <p:ph idx="12" type="sldNum"/>
          </p:nvPr>
        </p:nvSpPr>
        <p:spPr>
          <a:xfrm>
            <a:off x="11110521" y="8349264"/>
            <a:ext cx="593801" cy="53735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pic>
        <p:nvPicPr>
          <p:cNvPr descr="Celestia-R1---OverlayContentSD.png" id="116" name="Google Shape;116;p50"/>
          <p:cNvPicPr preferRelativeResize="0"/>
          <p:nvPr/>
        </p:nvPicPr>
        <p:blipFill rotWithShape="1">
          <a:blip r:embed="rId2">
            <a:alphaModFix/>
          </a:blip>
          <a:srcRect b="0" l="0" r="0" t="0"/>
          <a:stretch/>
        </p:blipFill>
        <p:spPr>
          <a:xfrm>
            <a:off x="19848" y="0"/>
            <a:ext cx="12968676" cy="9753600"/>
          </a:xfrm>
          <a:prstGeom prst="rect">
            <a:avLst/>
          </a:prstGeom>
          <a:noFill/>
          <a:ln>
            <a:noFill/>
          </a:ln>
        </p:spPr>
      </p:pic>
      <p:sp>
        <p:nvSpPr>
          <p:cNvPr id="117" name="Google Shape;117;p50"/>
          <p:cNvSpPr txBox="1"/>
          <p:nvPr/>
        </p:nvSpPr>
        <p:spPr>
          <a:xfrm>
            <a:off x="599888" y="1021318"/>
            <a:ext cx="650409" cy="831681"/>
          </a:xfrm>
          <a:prstGeom prst="rect">
            <a:avLst/>
          </a:prstGeom>
          <a:noFill/>
          <a:ln>
            <a:noFill/>
          </a:ln>
        </p:spPr>
        <p:txBody>
          <a:bodyPr anchorCtr="0" anchor="ctr" bIns="65000" lIns="130025" spcFirstLastPara="1" rIns="130025" wrap="square" tIns="65000">
            <a:noAutofit/>
          </a:bodyPr>
          <a:lstStyle/>
          <a:p>
            <a:pPr indent="0" lvl="0" marL="0" marR="0" rtl="0" algn="l">
              <a:spcBef>
                <a:spcPts val="0"/>
              </a:spcBef>
              <a:spcAft>
                <a:spcPts val="0"/>
              </a:spcAft>
              <a:buClr>
                <a:schemeClr val="lt1"/>
              </a:buClr>
              <a:buSzPts val="11378"/>
              <a:buFont typeface="Calibri"/>
              <a:buNone/>
            </a:pPr>
            <a:r>
              <a:rPr b="0" lang="en-US" sz="11378" cap="none">
                <a:solidFill>
                  <a:schemeClr val="lt1"/>
                </a:solidFill>
                <a:latin typeface="Calibri"/>
                <a:ea typeface="Calibri"/>
                <a:cs typeface="Calibri"/>
                <a:sym typeface="Calibri"/>
              </a:rPr>
              <a:t>“</a:t>
            </a:r>
            <a:endParaRPr/>
          </a:p>
        </p:txBody>
      </p:sp>
      <p:sp>
        <p:nvSpPr>
          <p:cNvPr id="118" name="Google Shape;118;p50"/>
          <p:cNvSpPr txBox="1"/>
          <p:nvPr/>
        </p:nvSpPr>
        <p:spPr>
          <a:xfrm>
            <a:off x="11002028" y="3913488"/>
            <a:ext cx="650409" cy="831681"/>
          </a:xfrm>
          <a:prstGeom prst="rect">
            <a:avLst/>
          </a:prstGeom>
          <a:noFill/>
          <a:ln>
            <a:noFill/>
          </a:ln>
        </p:spPr>
        <p:txBody>
          <a:bodyPr anchorCtr="0" anchor="ctr" bIns="65000" lIns="130025" spcFirstLastPara="1" rIns="130025" wrap="square" tIns="65000">
            <a:noAutofit/>
          </a:bodyPr>
          <a:lstStyle/>
          <a:p>
            <a:pPr indent="0" lvl="0" marL="0" marR="0" rtl="0" algn="r">
              <a:spcBef>
                <a:spcPts val="0"/>
              </a:spcBef>
              <a:spcAft>
                <a:spcPts val="0"/>
              </a:spcAft>
              <a:buClr>
                <a:schemeClr val="lt1"/>
              </a:buClr>
              <a:buSzPts val="11378"/>
              <a:buFont typeface="Calibri"/>
              <a:buNone/>
            </a:pPr>
            <a:r>
              <a:rPr b="0" lang="en-US" sz="11378" cap="none">
                <a:solidFill>
                  <a:schemeClr val="lt1"/>
                </a:solidFill>
                <a:latin typeface="Calibri"/>
                <a:ea typeface="Calibri"/>
                <a:cs typeface="Calibri"/>
                <a:sym typeface="Calibri"/>
              </a:rPr>
              <a:t>”</a:t>
            </a:r>
            <a:endParaRPr/>
          </a:p>
        </p:txBody>
      </p:sp>
      <p:sp>
        <p:nvSpPr>
          <p:cNvPr id="119" name="Google Shape;119;p50"/>
          <p:cNvSpPr txBox="1"/>
          <p:nvPr>
            <p:ph type="title"/>
          </p:nvPr>
        </p:nvSpPr>
        <p:spPr>
          <a:xfrm>
            <a:off x="1250298" y="866990"/>
            <a:ext cx="10085400" cy="390143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4551"/>
              <a:buFont typeface="Calibri"/>
              <a:buNone/>
              <a:defRPr b="0" sz="4551"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50"/>
          <p:cNvSpPr txBox="1"/>
          <p:nvPr>
            <p:ph idx="1" type="body"/>
          </p:nvPr>
        </p:nvSpPr>
        <p:spPr>
          <a:xfrm>
            <a:off x="650241" y="5527040"/>
            <a:ext cx="11054081" cy="1264356"/>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844"/>
              <a:buNone/>
              <a:defRPr b="0" sz="2844" cap="none">
                <a:solidFill>
                  <a:schemeClr val="lt1"/>
                </a:solidFill>
              </a:defRPr>
            </a:lvl1pPr>
            <a:lvl2pPr indent="-342900" lvl="1" marL="914400" algn="l">
              <a:spcBef>
                <a:spcPts val="1422"/>
              </a:spcBef>
              <a:spcAft>
                <a:spcPts val="0"/>
              </a:spcAft>
              <a:buSzPts val="1800"/>
              <a:buChar char="•"/>
              <a:defRPr/>
            </a:lvl2pPr>
            <a:lvl3pPr indent="-342900" lvl="2" marL="1371600" algn="l">
              <a:spcBef>
                <a:spcPts val="1422"/>
              </a:spcBef>
              <a:spcAft>
                <a:spcPts val="0"/>
              </a:spcAft>
              <a:buSzPts val="1800"/>
              <a:buChar char="•"/>
              <a:defRPr/>
            </a:lvl3pPr>
            <a:lvl4pPr indent="-342900" lvl="3" marL="1828800" algn="l">
              <a:spcBef>
                <a:spcPts val="1422"/>
              </a:spcBef>
              <a:spcAft>
                <a:spcPts val="0"/>
              </a:spcAft>
              <a:buSzPts val="1800"/>
              <a:buChar char="•"/>
              <a:defRPr/>
            </a:lvl4pPr>
            <a:lvl5pPr indent="-342900" lvl="4" marL="2286000" algn="l">
              <a:spcBef>
                <a:spcPts val="1422"/>
              </a:spcBef>
              <a:spcAft>
                <a:spcPts val="0"/>
              </a:spcAft>
              <a:buSzPts val="1800"/>
              <a:buChar char="•"/>
              <a:defRPr/>
            </a:lvl5pPr>
            <a:lvl6pPr indent="-342900" lvl="5" marL="2743200" algn="l">
              <a:spcBef>
                <a:spcPts val="1422"/>
              </a:spcBef>
              <a:spcAft>
                <a:spcPts val="0"/>
              </a:spcAft>
              <a:buSzPts val="1800"/>
              <a:buChar char="•"/>
              <a:defRPr/>
            </a:lvl6pPr>
            <a:lvl7pPr indent="-342900" lvl="6" marL="3200400" algn="l">
              <a:spcBef>
                <a:spcPts val="1422"/>
              </a:spcBef>
              <a:spcAft>
                <a:spcPts val="0"/>
              </a:spcAft>
              <a:buSzPts val="1800"/>
              <a:buChar char="•"/>
              <a:defRPr/>
            </a:lvl7pPr>
            <a:lvl8pPr indent="-342900" lvl="7" marL="3657600" algn="l">
              <a:spcBef>
                <a:spcPts val="1422"/>
              </a:spcBef>
              <a:spcAft>
                <a:spcPts val="0"/>
              </a:spcAft>
              <a:buSzPts val="1800"/>
              <a:buChar char="•"/>
              <a:defRPr/>
            </a:lvl8pPr>
            <a:lvl9pPr indent="-342900" lvl="8" marL="4114800" algn="l">
              <a:spcBef>
                <a:spcPts val="1422"/>
              </a:spcBef>
              <a:spcAft>
                <a:spcPts val="1422"/>
              </a:spcAft>
              <a:buSzPts val="1800"/>
              <a:buChar char="•"/>
              <a:defRPr/>
            </a:lvl9pPr>
          </a:lstStyle>
          <a:p/>
        </p:txBody>
      </p:sp>
      <p:sp>
        <p:nvSpPr>
          <p:cNvPr id="121" name="Google Shape;121;p50"/>
          <p:cNvSpPr txBox="1"/>
          <p:nvPr>
            <p:ph idx="2" type="body"/>
          </p:nvPr>
        </p:nvSpPr>
        <p:spPr>
          <a:xfrm>
            <a:off x="650241" y="6791395"/>
            <a:ext cx="11054081" cy="1444978"/>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276"/>
              <a:buNone/>
              <a:defRPr sz="2276">
                <a:solidFill>
                  <a:schemeClr val="lt1"/>
                </a:solidFill>
              </a:defRPr>
            </a:lvl1pPr>
            <a:lvl2pPr indent="-228600" lvl="1" marL="914400" algn="l">
              <a:spcBef>
                <a:spcPts val="1422"/>
              </a:spcBef>
              <a:spcAft>
                <a:spcPts val="0"/>
              </a:spcAft>
              <a:buSzPts val="2276"/>
              <a:buNone/>
              <a:defRPr sz="2276">
                <a:solidFill>
                  <a:schemeClr val="lt1"/>
                </a:solidFill>
              </a:defRPr>
            </a:lvl2pPr>
            <a:lvl3pPr indent="-228600" lvl="2" marL="1371600" algn="l">
              <a:spcBef>
                <a:spcPts val="1422"/>
              </a:spcBef>
              <a:spcAft>
                <a:spcPts val="0"/>
              </a:spcAft>
              <a:buSzPts val="2276"/>
              <a:buNone/>
              <a:defRPr sz="2276">
                <a:solidFill>
                  <a:schemeClr val="lt1"/>
                </a:solidFill>
              </a:defRPr>
            </a:lvl3pPr>
            <a:lvl4pPr indent="-228600" lvl="3" marL="1828800" algn="l">
              <a:spcBef>
                <a:spcPts val="1422"/>
              </a:spcBef>
              <a:spcAft>
                <a:spcPts val="0"/>
              </a:spcAft>
              <a:buSzPts val="1991"/>
              <a:buNone/>
              <a:defRPr sz="1991">
                <a:solidFill>
                  <a:schemeClr val="lt1"/>
                </a:solidFill>
              </a:defRPr>
            </a:lvl4pPr>
            <a:lvl5pPr indent="-228600" lvl="4" marL="2286000" algn="l">
              <a:spcBef>
                <a:spcPts val="1422"/>
              </a:spcBef>
              <a:spcAft>
                <a:spcPts val="0"/>
              </a:spcAft>
              <a:buSzPts val="1991"/>
              <a:buNone/>
              <a:defRPr sz="1991">
                <a:solidFill>
                  <a:schemeClr val="lt1"/>
                </a:solidFill>
              </a:defRPr>
            </a:lvl5pPr>
            <a:lvl6pPr indent="-228600" lvl="5" marL="2743200" algn="l">
              <a:spcBef>
                <a:spcPts val="1422"/>
              </a:spcBef>
              <a:spcAft>
                <a:spcPts val="0"/>
              </a:spcAft>
              <a:buSzPts val="1991"/>
              <a:buNone/>
              <a:defRPr sz="1991">
                <a:solidFill>
                  <a:schemeClr val="lt1"/>
                </a:solidFill>
              </a:defRPr>
            </a:lvl6pPr>
            <a:lvl7pPr indent="-228600" lvl="6" marL="3200400" algn="l">
              <a:spcBef>
                <a:spcPts val="1422"/>
              </a:spcBef>
              <a:spcAft>
                <a:spcPts val="0"/>
              </a:spcAft>
              <a:buSzPts val="1991"/>
              <a:buNone/>
              <a:defRPr sz="1991">
                <a:solidFill>
                  <a:schemeClr val="lt1"/>
                </a:solidFill>
              </a:defRPr>
            </a:lvl7pPr>
            <a:lvl8pPr indent="-228600" lvl="7" marL="3657600" algn="l">
              <a:spcBef>
                <a:spcPts val="1422"/>
              </a:spcBef>
              <a:spcAft>
                <a:spcPts val="0"/>
              </a:spcAft>
              <a:buSzPts val="1991"/>
              <a:buNone/>
              <a:defRPr sz="1991">
                <a:solidFill>
                  <a:schemeClr val="lt1"/>
                </a:solidFill>
              </a:defRPr>
            </a:lvl8pPr>
            <a:lvl9pPr indent="-228600" lvl="8" marL="4114800" algn="l">
              <a:spcBef>
                <a:spcPts val="1422"/>
              </a:spcBef>
              <a:spcAft>
                <a:spcPts val="1422"/>
              </a:spcAft>
              <a:buSzPts val="1991"/>
              <a:buNone/>
              <a:defRPr sz="1991">
                <a:solidFill>
                  <a:schemeClr val="lt1"/>
                </a:solidFill>
              </a:defRPr>
            </a:lvl9pPr>
          </a:lstStyle>
          <a:p/>
        </p:txBody>
      </p:sp>
      <p:sp>
        <p:nvSpPr>
          <p:cNvPr id="122" name="Google Shape;122;p50"/>
          <p:cNvSpPr txBox="1"/>
          <p:nvPr>
            <p:ph idx="10" type="dt"/>
          </p:nvPr>
        </p:nvSpPr>
        <p:spPr>
          <a:xfrm>
            <a:off x="9278169" y="8349264"/>
            <a:ext cx="1723979" cy="53735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0"/>
          <p:cNvSpPr txBox="1"/>
          <p:nvPr>
            <p:ph idx="11" type="ftr"/>
          </p:nvPr>
        </p:nvSpPr>
        <p:spPr>
          <a:xfrm>
            <a:off x="650241" y="8349264"/>
            <a:ext cx="8519553" cy="53735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50"/>
          <p:cNvSpPr txBox="1"/>
          <p:nvPr>
            <p:ph idx="12" type="sldNum"/>
          </p:nvPr>
        </p:nvSpPr>
        <p:spPr>
          <a:xfrm>
            <a:off x="11110521" y="8349264"/>
            <a:ext cx="593801" cy="53735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5" name="Shape 125"/>
        <p:cNvGrpSpPr/>
        <p:nvPr/>
      </p:nvGrpSpPr>
      <p:grpSpPr>
        <a:xfrm>
          <a:off x="0" y="0"/>
          <a:ext cx="0" cy="0"/>
          <a:chOff x="0" y="0"/>
          <a:chExt cx="0" cy="0"/>
        </a:xfrm>
      </p:grpSpPr>
      <p:pic>
        <p:nvPicPr>
          <p:cNvPr descr="Celestia-R1---OverlayContentSD.png" id="126" name="Google Shape;126;p51"/>
          <p:cNvPicPr preferRelativeResize="0"/>
          <p:nvPr/>
        </p:nvPicPr>
        <p:blipFill rotWithShape="1">
          <a:blip r:embed="rId2">
            <a:alphaModFix/>
          </a:blip>
          <a:srcRect b="0" l="0" r="0" t="0"/>
          <a:stretch/>
        </p:blipFill>
        <p:spPr>
          <a:xfrm>
            <a:off x="19848" y="0"/>
            <a:ext cx="12968676" cy="9753600"/>
          </a:xfrm>
          <a:prstGeom prst="rect">
            <a:avLst/>
          </a:prstGeom>
          <a:noFill/>
          <a:ln>
            <a:noFill/>
          </a:ln>
        </p:spPr>
      </p:pic>
      <p:sp>
        <p:nvSpPr>
          <p:cNvPr id="127" name="Google Shape;127;p51"/>
          <p:cNvSpPr txBox="1"/>
          <p:nvPr>
            <p:ph type="title"/>
          </p:nvPr>
        </p:nvSpPr>
        <p:spPr>
          <a:xfrm>
            <a:off x="660538" y="866990"/>
            <a:ext cx="11054081" cy="390143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982"/>
              <a:buFont typeface="Calibri"/>
              <a:buNone/>
              <a:defRPr b="0" sz="3982"/>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51"/>
          <p:cNvSpPr txBox="1"/>
          <p:nvPr>
            <p:ph idx="1" type="body"/>
          </p:nvPr>
        </p:nvSpPr>
        <p:spPr>
          <a:xfrm>
            <a:off x="660538" y="4985173"/>
            <a:ext cx="11054081" cy="1192107"/>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844"/>
              <a:buNone/>
              <a:defRPr b="0" sz="2844" cap="none">
                <a:solidFill>
                  <a:schemeClr val="lt1"/>
                </a:solidFill>
              </a:defRPr>
            </a:lvl1pPr>
            <a:lvl2pPr indent="-342900" lvl="1" marL="914400" algn="l">
              <a:spcBef>
                <a:spcPts val="1422"/>
              </a:spcBef>
              <a:spcAft>
                <a:spcPts val="0"/>
              </a:spcAft>
              <a:buSzPts val="1800"/>
              <a:buChar char="•"/>
              <a:defRPr/>
            </a:lvl2pPr>
            <a:lvl3pPr indent="-342900" lvl="2" marL="1371600" algn="l">
              <a:spcBef>
                <a:spcPts val="1422"/>
              </a:spcBef>
              <a:spcAft>
                <a:spcPts val="0"/>
              </a:spcAft>
              <a:buSzPts val="1800"/>
              <a:buChar char="•"/>
              <a:defRPr/>
            </a:lvl3pPr>
            <a:lvl4pPr indent="-342900" lvl="3" marL="1828800" algn="l">
              <a:spcBef>
                <a:spcPts val="1422"/>
              </a:spcBef>
              <a:spcAft>
                <a:spcPts val="0"/>
              </a:spcAft>
              <a:buSzPts val="1800"/>
              <a:buChar char="•"/>
              <a:defRPr/>
            </a:lvl4pPr>
            <a:lvl5pPr indent="-342900" lvl="4" marL="2286000" algn="l">
              <a:spcBef>
                <a:spcPts val="1422"/>
              </a:spcBef>
              <a:spcAft>
                <a:spcPts val="0"/>
              </a:spcAft>
              <a:buSzPts val="1800"/>
              <a:buChar char="•"/>
              <a:defRPr/>
            </a:lvl5pPr>
            <a:lvl6pPr indent="-342900" lvl="5" marL="2743200" algn="l">
              <a:spcBef>
                <a:spcPts val="1422"/>
              </a:spcBef>
              <a:spcAft>
                <a:spcPts val="0"/>
              </a:spcAft>
              <a:buSzPts val="1800"/>
              <a:buChar char="•"/>
              <a:defRPr/>
            </a:lvl6pPr>
            <a:lvl7pPr indent="-342900" lvl="6" marL="3200400" algn="l">
              <a:spcBef>
                <a:spcPts val="1422"/>
              </a:spcBef>
              <a:spcAft>
                <a:spcPts val="0"/>
              </a:spcAft>
              <a:buSzPts val="1800"/>
              <a:buChar char="•"/>
              <a:defRPr/>
            </a:lvl7pPr>
            <a:lvl8pPr indent="-342900" lvl="7" marL="3657600" algn="l">
              <a:spcBef>
                <a:spcPts val="1422"/>
              </a:spcBef>
              <a:spcAft>
                <a:spcPts val="0"/>
              </a:spcAft>
              <a:buSzPts val="1800"/>
              <a:buChar char="•"/>
              <a:defRPr/>
            </a:lvl8pPr>
            <a:lvl9pPr indent="-342900" lvl="8" marL="4114800" algn="l">
              <a:spcBef>
                <a:spcPts val="1422"/>
              </a:spcBef>
              <a:spcAft>
                <a:spcPts val="1422"/>
              </a:spcAft>
              <a:buSzPts val="1800"/>
              <a:buChar char="•"/>
              <a:defRPr/>
            </a:lvl9pPr>
          </a:lstStyle>
          <a:p/>
        </p:txBody>
      </p:sp>
      <p:sp>
        <p:nvSpPr>
          <p:cNvPr id="129" name="Google Shape;129;p51"/>
          <p:cNvSpPr txBox="1"/>
          <p:nvPr>
            <p:ph idx="2" type="body"/>
          </p:nvPr>
        </p:nvSpPr>
        <p:spPr>
          <a:xfrm>
            <a:off x="660536" y="6177280"/>
            <a:ext cx="11054081" cy="2059093"/>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276"/>
              <a:buNone/>
              <a:defRPr sz="2276">
                <a:solidFill>
                  <a:schemeClr val="lt1"/>
                </a:solidFill>
              </a:defRPr>
            </a:lvl1pPr>
            <a:lvl2pPr indent="-228600" lvl="1" marL="914400" algn="l">
              <a:spcBef>
                <a:spcPts val="1422"/>
              </a:spcBef>
              <a:spcAft>
                <a:spcPts val="0"/>
              </a:spcAft>
              <a:buSzPts val="2276"/>
              <a:buNone/>
              <a:defRPr sz="2276">
                <a:solidFill>
                  <a:schemeClr val="lt1"/>
                </a:solidFill>
              </a:defRPr>
            </a:lvl2pPr>
            <a:lvl3pPr indent="-228600" lvl="2" marL="1371600" algn="l">
              <a:spcBef>
                <a:spcPts val="1422"/>
              </a:spcBef>
              <a:spcAft>
                <a:spcPts val="0"/>
              </a:spcAft>
              <a:buSzPts val="2276"/>
              <a:buNone/>
              <a:defRPr sz="2276">
                <a:solidFill>
                  <a:schemeClr val="lt1"/>
                </a:solidFill>
              </a:defRPr>
            </a:lvl3pPr>
            <a:lvl4pPr indent="-228600" lvl="3" marL="1828800" algn="l">
              <a:spcBef>
                <a:spcPts val="1422"/>
              </a:spcBef>
              <a:spcAft>
                <a:spcPts val="0"/>
              </a:spcAft>
              <a:buSzPts val="1991"/>
              <a:buNone/>
              <a:defRPr sz="1991">
                <a:solidFill>
                  <a:schemeClr val="lt1"/>
                </a:solidFill>
              </a:defRPr>
            </a:lvl4pPr>
            <a:lvl5pPr indent="-228600" lvl="4" marL="2286000" algn="l">
              <a:spcBef>
                <a:spcPts val="1422"/>
              </a:spcBef>
              <a:spcAft>
                <a:spcPts val="0"/>
              </a:spcAft>
              <a:buSzPts val="1991"/>
              <a:buNone/>
              <a:defRPr sz="1991">
                <a:solidFill>
                  <a:schemeClr val="lt1"/>
                </a:solidFill>
              </a:defRPr>
            </a:lvl5pPr>
            <a:lvl6pPr indent="-228600" lvl="5" marL="2743200" algn="l">
              <a:spcBef>
                <a:spcPts val="1422"/>
              </a:spcBef>
              <a:spcAft>
                <a:spcPts val="0"/>
              </a:spcAft>
              <a:buSzPts val="1991"/>
              <a:buNone/>
              <a:defRPr sz="1991">
                <a:solidFill>
                  <a:schemeClr val="lt1"/>
                </a:solidFill>
              </a:defRPr>
            </a:lvl6pPr>
            <a:lvl7pPr indent="-228600" lvl="6" marL="3200400" algn="l">
              <a:spcBef>
                <a:spcPts val="1422"/>
              </a:spcBef>
              <a:spcAft>
                <a:spcPts val="0"/>
              </a:spcAft>
              <a:buSzPts val="1991"/>
              <a:buNone/>
              <a:defRPr sz="1991">
                <a:solidFill>
                  <a:schemeClr val="lt1"/>
                </a:solidFill>
              </a:defRPr>
            </a:lvl7pPr>
            <a:lvl8pPr indent="-228600" lvl="7" marL="3657600" algn="l">
              <a:spcBef>
                <a:spcPts val="1422"/>
              </a:spcBef>
              <a:spcAft>
                <a:spcPts val="0"/>
              </a:spcAft>
              <a:buSzPts val="1991"/>
              <a:buNone/>
              <a:defRPr sz="1991">
                <a:solidFill>
                  <a:schemeClr val="lt1"/>
                </a:solidFill>
              </a:defRPr>
            </a:lvl8pPr>
            <a:lvl9pPr indent="-228600" lvl="8" marL="4114800" algn="l">
              <a:spcBef>
                <a:spcPts val="1422"/>
              </a:spcBef>
              <a:spcAft>
                <a:spcPts val="1422"/>
              </a:spcAft>
              <a:buSzPts val="1991"/>
              <a:buNone/>
              <a:defRPr sz="1991">
                <a:solidFill>
                  <a:schemeClr val="lt1"/>
                </a:solidFill>
              </a:defRPr>
            </a:lvl9pPr>
          </a:lstStyle>
          <a:p/>
        </p:txBody>
      </p:sp>
      <p:sp>
        <p:nvSpPr>
          <p:cNvPr id="130" name="Google Shape;130;p51"/>
          <p:cNvSpPr txBox="1"/>
          <p:nvPr>
            <p:ph idx="10" type="dt"/>
          </p:nvPr>
        </p:nvSpPr>
        <p:spPr>
          <a:xfrm>
            <a:off x="9278169" y="8349264"/>
            <a:ext cx="1723979" cy="53735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51"/>
          <p:cNvSpPr txBox="1"/>
          <p:nvPr>
            <p:ph idx="11" type="ftr"/>
          </p:nvPr>
        </p:nvSpPr>
        <p:spPr>
          <a:xfrm>
            <a:off x="650241" y="8349264"/>
            <a:ext cx="8519553" cy="53735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1"/>
          <p:cNvSpPr txBox="1"/>
          <p:nvPr>
            <p:ph idx="12" type="sldNum"/>
          </p:nvPr>
        </p:nvSpPr>
        <p:spPr>
          <a:xfrm>
            <a:off x="11110521" y="8349264"/>
            <a:ext cx="593801" cy="53735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3" name="Shape 133"/>
        <p:cNvGrpSpPr/>
        <p:nvPr/>
      </p:nvGrpSpPr>
      <p:grpSpPr>
        <a:xfrm>
          <a:off x="0" y="0"/>
          <a:ext cx="0" cy="0"/>
          <a:chOff x="0" y="0"/>
          <a:chExt cx="0" cy="0"/>
        </a:xfrm>
      </p:grpSpPr>
      <p:pic>
        <p:nvPicPr>
          <p:cNvPr descr="Celestia-R1---OverlayContentSD.png" id="134" name="Google Shape;134;p52"/>
          <p:cNvPicPr preferRelativeResize="0"/>
          <p:nvPr/>
        </p:nvPicPr>
        <p:blipFill rotWithShape="1">
          <a:blip r:embed="rId2">
            <a:alphaModFix/>
          </a:blip>
          <a:srcRect b="0" l="0" r="0" t="0"/>
          <a:stretch/>
        </p:blipFill>
        <p:spPr>
          <a:xfrm>
            <a:off x="19848" y="0"/>
            <a:ext cx="12968676" cy="9753600"/>
          </a:xfrm>
          <a:prstGeom prst="rect">
            <a:avLst/>
          </a:prstGeom>
          <a:noFill/>
          <a:ln>
            <a:noFill/>
          </a:ln>
        </p:spPr>
      </p:pic>
      <p:sp>
        <p:nvSpPr>
          <p:cNvPr id="135" name="Google Shape;135;p52"/>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982"/>
              <a:buFont typeface="Calibri"/>
              <a:buNone/>
              <a:defRPr sz="3982"/>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52"/>
          <p:cNvSpPr txBox="1"/>
          <p:nvPr>
            <p:ph idx="1" type="body"/>
          </p:nvPr>
        </p:nvSpPr>
        <p:spPr>
          <a:xfrm rot="5400000">
            <a:off x="3582341" y="114396"/>
            <a:ext cx="5189878" cy="1105408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422"/>
              </a:spcBef>
              <a:spcAft>
                <a:spcPts val="0"/>
              </a:spcAft>
              <a:buSzPts val="1800"/>
              <a:buChar char="•"/>
              <a:defRPr/>
            </a:lvl2pPr>
            <a:lvl3pPr indent="-342900" lvl="2" marL="1371600" algn="l">
              <a:spcBef>
                <a:spcPts val="1422"/>
              </a:spcBef>
              <a:spcAft>
                <a:spcPts val="0"/>
              </a:spcAft>
              <a:buSzPts val="1800"/>
              <a:buChar char="•"/>
              <a:defRPr/>
            </a:lvl3pPr>
            <a:lvl4pPr indent="-342900" lvl="3" marL="1828800" algn="l">
              <a:spcBef>
                <a:spcPts val="1422"/>
              </a:spcBef>
              <a:spcAft>
                <a:spcPts val="0"/>
              </a:spcAft>
              <a:buSzPts val="1800"/>
              <a:buChar char="•"/>
              <a:defRPr/>
            </a:lvl4pPr>
            <a:lvl5pPr indent="-342900" lvl="4" marL="2286000" algn="l">
              <a:spcBef>
                <a:spcPts val="1422"/>
              </a:spcBef>
              <a:spcAft>
                <a:spcPts val="0"/>
              </a:spcAft>
              <a:buSzPts val="1800"/>
              <a:buChar char="•"/>
              <a:defRPr/>
            </a:lvl5pPr>
            <a:lvl6pPr indent="-342900" lvl="5" marL="2743200" algn="l">
              <a:spcBef>
                <a:spcPts val="1422"/>
              </a:spcBef>
              <a:spcAft>
                <a:spcPts val="0"/>
              </a:spcAft>
              <a:buSzPts val="1800"/>
              <a:buChar char="•"/>
              <a:defRPr/>
            </a:lvl6pPr>
            <a:lvl7pPr indent="-342900" lvl="6" marL="3200400" algn="l">
              <a:spcBef>
                <a:spcPts val="1422"/>
              </a:spcBef>
              <a:spcAft>
                <a:spcPts val="0"/>
              </a:spcAft>
              <a:buSzPts val="1800"/>
              <a:buChar char="•"/>
              <a:defRPr/>
            </a:lvl7pPr>
            <a:lvl8pPr indent="-342900" lvl="7" marL="3657600" algn="l">
              <a:spcBef>
                <a:spcPts val="1422"/>
              </a:spcBef>
              <a:spcAft>
                <a:spcPts val="0"/>
              </a:spcAft>
              <a:buSzPts val="1800"/>
              <a:buChar char="•"/>
              <a:defRPr/>
            </a:lvl8pPr>
            <a:lvl9pPr indent="-342900" lvl="8" marL="4114800" algn="l">
              <a:spcBef>
                <a:spcPts val="1422"/>
              </a:spcBef>
              <a:spcAft>
                <a:spcPts val="1422"/>
              </a:spcAft>
              <a:buSzPts val="1800"/>
              <a:buChar char="•"/>
              <a:defRPr/>
            </a:lvl9pPr>
          </a:lstStyle>
          <a:p/>
        </p:txBody>
      </p:sp>
      <p:sp>
        <p:nvSpPr>
          <p:cNvPr id="137" name="Google Shape;137;p52"/>
          <p:cNvSpPr txBox="1"/>
          <p:nvPr>
            <p:ph idx="10" type="dt"/>
          </p:nvPr>
        </p:nvSpPr>
        <p:spPr>
          <a:xfrm>
            <a:off x="9278169" y="8349264"/>
            <a:ext cx="1723979" cy="53735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52"/>
          <p:cNvSpPr txBox="1"/>
          <p:nvPr>
            <p:ph idx="11" type="ftr"/>
          </p:nvPr>
        </p:nvSpPr>
        <p:spPr>
          <a:xfrm>
            <a:off x="650241" y="8349264"/>
            <a:ext cx="8519553" cy="53735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52"/>
          <p:cNvSpPr txBox="1"/>
          <p:nvPr>
            <p:ph idx="12" type="sldNum"/>
          </p:nvPr>
        </p:nvSpPr>
        <p:spPr>
          <a:xfrm>
            <a:off x="11110521" y="8349264"/>
            <a:ext cx="593801" cy="53735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0" name="Shape 140"/>
        <p:cNvGrpSpPr/>
        <p:nvPr/>
      </p:nvGrpSpPr>
      <p:grpSpPr>
        <a:xfrm>
          <a:off x="0" y="0"/>
          <a:ext cx="0" cy="0"/>
          <a:chOff x="0" y="0"/>
          <a:chExt cx="0" cy="0"/>
        </a:xfrm>
      </p:grpSpPr>
      <p:pic>
        <p:nvPicPr>
          <p:cNvPr descr="Celestia-R1---OverlayContentSD.png" id="141" name="Google Shape;141;p53"/>
          <p:cNvPicPr preferRelativeResize="0"/>
          <p:nvPr/>
        </p:nvPicPr>
        <p:blipFill rotWithShape="1">
          <a:blip r:embed="rId2">
            <a:alphaModFix/>
          </a:blip>
          <a:srcRect b="0" l="0" r="0" t="0"/>
          <a:stretch/>
        </p:blipFill>
        <p:spPr>
          <a:xfrm>
            <a:off x="19848" y="0"/>
            <a:ext cx="12968676" cy="9753600"/>
          </a:xfrm>
          <a:prstGeom prst="rect">
            <a:avLst/>
          </a:prstGeom>
          <a:noFill/>
          <a:ln>
            <a:noFill/>
          </a:ln>
        </p:spPr>
      </p:pic>
      <p:sp>
        <p:nvSpPr>
          <p:cNvPr id="142" name="Google Shape;142;p53"/>
          <p:cNvSpPr txBox="1"/>
          <p:nvPr>
            <p:ph type="title"/>
          </p:nvPr>
        </p:nvSpPr>
        <p:spPr>
          <a:xfrm rot="5400000">
            <a:off x="6827361" y="3359417"/>
            <a:ext cx="7369388" cy="238452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982"/>
              <a:buFont typeface="Calibri"/>
              <a:buNone/>
              <a:defRPr sz="3982"/>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53"/>
          <p:cNvSpPr txBox="1"/>
          <p:nvPr>
            <p:ph idx="1" type="body"/>
          </p:nvPr>
        </p:nvSpPr>
        <p:spPr>
          <a:xfrm rot="5400000">
            <a:off x="1225233" y="291994"/>
            <a:ext cx="7369387" cy="8519373"/>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422"/>
              </a:spcBef>
              <a:spcAft>
                <a:spcPts val="0"/>
              </a:spcAft>
              <a:buSzPts val="1800"/>
              <a:buChar char="•"/>
              <a:defRPr/>
            </a:lvl2pPr>
            <a:lvl3pPr indent="-342900" lvl="2" marL="1371600" algn="l">
              <a:spcBef>
                <a:spcPts val="1422"/>
              </a:spcBef>
              <a:spcAft>
                <a:spcPts val="0"/>
              </a:spcAft>
              <a:buSzPts val="1800"/>
              <a:buChar char="•"/>
              <a:defRPr/>
            </a:lvl3pPr>
            <a:lvl4pPr indent="-342900" lvl="3" marL="1828800" algn="l">
              <a:spcBef>
                <a:spcPts val="1422"/>
              </a:spcBef>
              <a:spcAft>
                <a:spcPts val="0"/>
              </a:spcAft>
              <a:buSzPts val="1800"/>
              <a:buChar char="•"/>
              <a:defRPr/>
            </a:lvl4pPr>
            <a:lvl5pPr indent="-342900" lvl="4" marL="2286000" algn="l">
              <a:spcBef>
                <a:spcPts val="1422"/>
              </a:spcBef>
              <a:spcAft>
                <a:spcPts val="0"/>
              </a:spcAft>
              <a:buSzPts val="1800"/>
              <a:buChar char="•"/>
              <a:defRPr/>
            </a:lvl5pPr>
            <a:lvl6pPr indent="-342900" lvl="5" marL="2743200" algn="l">
              <a:spcBef>
                <a:spcPts val="1422"/>
              </a:spcBef>
              <a:spcAft>
                <a:spcPts val="0"/>
              </a:spcAft>
              <a:buSzPts val="1800"/>
              <a:buChar char="•"/>
              <a:defRPr/>
            </a:lvl6pPr>
            <a:lvl7pPr indent="-342900" lvl="6" marL="3200400" algn="l">
              <a:spcBef>
                <a:spcPts val="1422"/>
              </a:spcBef>
              <a:spcAft>
                <a:spcPts val="0"/>
              </a:spcAft>
              <a:buSzPts val="1800"/>
              <a:buChar char="•"/>
              <a:defRPr/>
            </a:lvl7pPr>
            <a:lvl8pPr indent="-342900" lvl="7" marL="3657600" algn="l">
              <a:spcBef>
                <a:spcPts val="1422"/>
              </a:spcBef>
              <a:spcAft>
                <a:spcPts val="0"/>
              </a:spcAft>
              <a:buSzPts val="1800"/>
              <a:buChar char="•"/>
              <a:defRPr/>
            </a:lvl8pPr>
            <a:lvl9pPr indent="-342900" lvl="8" marL="4114800" algn="l">
              <a:spcBef>
                <a:spcPts val="1422"/>
              </a:spcBef>
              <a:spcAft>
                <a:spcPts val="1422"/>
              </a:spcAft>
              <a:buSzPts val="1800"/>
              <a:buChar char="•"/>
              <a:defRPr/>
            </a:lvl9pPr>
          </a:lstStyle>
          <a:p/>
        </p:txBody>
      </p:sp>
      <p:sp>
        <p:nvSpPr>
          <p:cNvPr id="144" name="Google Shape;144;p53"/>
          <p:cNvSpPr txBox="1"/>
          <p:nvPr>
            <p:ph idx="10" type="dt"/>
          </p:nvPr>
        </p:nvSpPr>
        <p:spPr>
          <a:xfrm>
            <a:off x="9278169" y="8349264"/>
            <a:ext cx="1723979" cy="53735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53"/>
          <p:cNvSpPr txBox="1"/>
          <p:nvPr>
            <p:ph idx="11" type="ftr"/>
          </p:nvPr>
        </p:nvSpPr>
        <p:spPr>
          <a:xfrm>
            <a:off x="650241" y="8349264"/>
            <a:ext cx="8519553" cy="53735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53"/>
          <p:cNvSpPr txBox="1"/>
          <p:nvPr>
            <p:ph idx="12" type="sldNum"/>
          </p:nvPr>
        </p:nvSpPr>
        <p:spPr>
          <a:xfrm>
            <a:off x="11110521" y="8349264"/>
            <a:ext cx="593801" cy="53735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pic>
        <p:nvPicPr>
          <p:cNvPr descr="Celestia-R1---OverlayContentSD.png" id="19" name="Google Shape;19;p37"/>
          <p:cNvPicPr preferRelativeResize="0"/>
          <p:nvPr/>
        </p:nvPicPr>
        <p:blipFill rotWithShape="1">
          <a:blip r:embed="rId2">
            <a:alphaModFix/>
          </a:blip>
          <a:srcRect b="0" l="0" r="0" t="0"/>
          <a:stretch/>
        </p:blipFill>
        <p:spPr>
          <a:xfrm>
            <a:off x="19848" y="0"/>
            <a:ext cx="12968676" cy="9753600"/>
          </a:xfrm>
          <a:prstGeom prst="rect">
            <a:avLst/>
          </a:prstGeom>
          <a:noFill/>
          <a:ln>
            <a:noFill/>
          </a:ln>
        </p:spPr>
      </p:pic>
      <p:sp>
        <p:nvSpPr>
          <p:cNvPr id="20" name="Google Shape;20;p37"/>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982"/>
              <a:buFont typeface="Calibri"/>
              <a:buNone/>
              <a:defRPr sz="3982"/>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7"/>
          <p:cNvSpPr txBox="1"/>
          <p:nvPr>
            <p:ph idx="1" type="body"/>
          </p:nvPr>
        </p:nvSpPr>
        <p:spPr>
          <a:xfrm>
            <a:off x="650240" y="3046497"/>
            <a:ext cx="11054080" cy="5189878"/>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422"/>
              </a:spcBef>
              <a:spcAft>
                <a:spcPts val="0"/>
              </a:spcAft>
              <a:buSzPts val="1800"/>
              <a:buChar char="•"/>
              <a:defRPr/>
            </a:lvl2pPr>
            <a:lvl3pPr indent="-342900" lvl="2" marL="1371600" algn="l">
              <a:spcBef>
                <a:spcPts val="1422"/>
              </a:spcBef>
              <a:spcAft>
                <a:spcPts val="0"/>
              </a:spcAft>
              <a:buSzPts val="1800"/>
              <a:buChar char="•"/>
              <a:defRPr/>
            </a:lvl3pPr>
            <a:lvl4pPr indent="-342900" lvl="3" marL="1828800" algn="l">
              <a:spcBef>
                <a:spcPts val="1422"/>
              </a:spcBef>
              <a:spcAft>
                <a:spcPts val="0"/>
              </a:spcAft>
              <a:buSzPts val="1800"/>
              <a:buChar char="•"/>
              <a:defRPr/>
            </a:lvl4pPr>
            <a:lvl5pPr indent="-342900" lvl="4" marL="2286000" algn="l">
              <a:spcBef>
                <a:spcPts val="1422"/>
              </a:spcBef>
              <a:spcAft>
                <a:spcPts val="0"/>
              </a:spcAft>
              <a:buSzPts val="1800"/>
              <a:buChar char="•"/>
              <a:defRPr/>
            </a:lvl5pPr>
            <a:lvl6pPr indent="-342900" lvl="5" marL="2743200" algn="l">
              <a:spcBef>
                <a:spcPts val="1422"/>
              </a:spcBef>
              <a:spcAft>
                <a:spcPts val="0"/>
              </a:spcAft>
              <a:buSzPts val="1800"/>
              <a:buChar char="•"/>
              <a:defRPr/>
            </a:lvl6pPr>
            <a:lvl7pPr indent="-342900" lvl="6" marL="3200400" algn="l">
              <a:spcBef>
                <a:spcPts val="1422"/>
              </a:spcBef>
              <a:spcAft>
                <a:spcPts val="0"/>
              </a:spcAft>
              <a:buSzPts val="1800"/>
              <a:buChar char="•"/>
              <a:defRPr/>
            </a:lvl7pPr>
            <a:lvl8pPr indent="-342900" lvl="7" marL="3657600" algn="l">
              <a:spcBef>
                <a:spcPts val="1422"/>
              </a:spcBef>
              <a:spcAft>
                <a:spcPts val="0"/>
              </a:spcAft>
              <a:buSzPts val="1800"/>
              <a:buChar char="•"/>
              <a:defRPr/>
            </a:lvl8pPr>
            <a:lvl9pPr indent="-342900" lvl="8" marL="4114800" algn="l">
              <a:spcBef>
                <a:spcPts val="1422"/>
              </a:spcBef>
              <a:spcAft>
                <a:spcPts val="1422"/>
              </a:spcAft>
              <a:buSzPts val="1800"/>
              <a:buChar char="•"/>
              <a:defRPr/>
            </a:lvl9pPr>
          </a:lstStyle>
          <a:p/>
        </p:txBody>
      </p:sp>
      <p:sp>
        <p:nvSpPr>
          <p:cNvPr id="22" name="Google Shape;22;p37"/>
          <p:cNvSpPr txBox="1"/>
          <p:nvPr>
            <p:ph idx="10" type="dt"/>
          </p:nvPr>
        </p:nvSpPr>
        <p:spPr>
          <a:xfrm>
            <a:off x="9278169" y="8349264"/>
            <a:ext cx="1723979" cy="53735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7"/>
          <p:cNvSpPr txBox="1"/>
          <p:nvPr>
            <p:ph idx="11" type="ftr"/>
          </p:nvPr>
        </p:nvSpPr>
        <p:spPr>
          <a:xfrm>
            <a:off x="650241" y="8349264"/>
            <a:ext cx="8519553" cy="53735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7"/>
          <p:cNvSpPr txBox="1"/>
          <p:nvPr>
            <p:ph idx="12" type="sldNum"/>
          </p:nvPr>
        </p:nvSpPr>
        <p:spPr>
          <a:xfrm>
            <a:off x="11110521" y="8349264"/>
            <a:ext cx="593801" cy="53735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pic>
        <p:nvPicPr>
          <p:cNvPr descr="Celestia-R1---OverlayContentSD.png" id="26" name="Google Shape;26;p38"/>
          <p:cNvPicPr preferRelativeResize="0"/>
          <p:nvPr/>
        </p:nvPicPr>
        <p:blipFill rotWithShape="1">
          <a:blip r:embed="rId2">
            <a:alphaModFix/>
          </a:blip>
          <a:srcRect b="0" l="0" r="0" t="0"/>
          <a:stretch/>
        </p:blipFill>
        <p:spPr>
          <a:xfrm>
            <a:off x="19848" y="0"/>
            <a:ext cx="12968676" cy="9753600"/>
          </a:xfrm>
          <a:prstGeom prst="rect">
            <a:avLst/>
          </a:prstGeom>
          <a:noFill/>
          <a:ln>
            <a:noFill/>
          </a:ln>
        </p:spPr>
      </p:pic>
      <p:sp>
        <p:nvSpPr>
          <p:cNvPr id="27" name="Google Shape;27;p38"/>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8"/>
          <p:cNvSpPr txBox="1"/>
          <p:nvPr>
            <p:ph idx="1" type="body"/>
          </p:nvPr>
        </p:nvSpPr>
        <p:spPr>
          <a:xfrm>
            <a:off x="650241" y="3046497"/>
            <a:ext cx="5423002" cy="5189879"/>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422"/>
              </a:spcBef>
              <a:spcAft>
                <a:spcPts val="0"/>
              </a:spcAft>
              <a:buSzPts val="1800"/>
              <a:buChar char="•"/>
              <a:defRPr/>
            </a:lvl2pPr>
            <a:lvl3pPr indent="-342900" lvl="2" marL="1371600" algn="l">
              <a:spcBef>
                <a:spcPts val="1422"/>
              </a:spcBef>
              <a:spcAft>
                <a:spcPts val="0"/>
              </a:spcAft>
              <a:buSzPts val="1800"/>
              <a:buChar char="•"/>
              <a:defRPr/>
            </a:lvl3pPr>
            <a:lvl4pPr indent="-342900" lvl="3" marL="1828800" algn="l">
              <a:spcBef>
                <a:spcPts val="1422"/>
              </a:spcBef>
              <a:spcAft>
                <a:spcPts val="0"/>
              </a:spcAft>
              <a:buSzPts val="1800"/>
              <a:buChar char="•"/>
              <a:defRPr/>
            </a:lvl4pPr>
            <a:lvl5pPr indent="-342900" lvl="4" marL="2286000" algn="l">
              <a:spcBef>
                <a:spcPts val="1422"/>
              </a:spcBef>
              <a:spcAft>
                <a:spcPts val="0"/>
              </a:spcAft>
              <a:buSzPts val="1800"/>
              <a:buChar char="•"/>
              <a:defRPr/>
            </a:lvl5pPr>
            <a:lvl6pPr indent="-342900" lvl="5" marL="2743200" algn="l">
              <a:spcBef>
                <a:spcPts val="1422"/>
              </a:spcBef>
              <a:spcAft>
                <a:spcPts val="0"/>
              </a:spcAft>
              <a:buSzPts val="1800"/>
              <a:buChar char="•"/>
              <a:defRPr/>
            </a:lvl6pPr>
            <a:lvl7pPr indent="-342900" lvl="6" marL="3200400" algn="l">
              <a:spcBef>
                <a:spcPts val="1422"/>
              </a:spcBef>
              <a:spcAft>
                <a:spcPts val="0"/>
              </a:spcAft>
              <a:buSzPts val="1800"/>
              <a:buChar char="•"/>
              <a:defRPr/>
            </a:lvl7pPr>
            <a:lvl8pPr indent="-342900" lvl="7" marL="3657600" algn="l">
              <a:spcBef>
                <a:spcPts val="1422"/>
              </a:spcBef>
              <a:spcAft>
                <a:spcPts val="0"/>
              </a:spcAft>
              <a:buSzPts val="1800"/>
              <a:buChar char="•"/>
              <a:defRPr/>
            </a:lvl8pPr>
            <a:lvl9pPr indent="-342900" lvl="8" marL="4114800" algn="l">
              <a:spcBef>
                <a:spcPts val="1422"/>
              </a:spcBef>
              <a:spcAft>
                <a:spcPts val="1422"/>
              </a:spcAft>
              <a:buSzPts val="1800"/>
              <a:buChar char="•"/>
              <a:defRPr/>
            </a:lvl9pPr>
          </a:lstStyle>
          <a:p/>
        </p:txBody>
      </p:sp>
      <p:sp>
        <p:nvSpPr>
          <p:cNvPr id="29" name="Google Shape;29;p38"/>
          <p:cNvSpPr txBox="1"/>
          <p:nvPr>
            <p:ph idx="2" type="body"/>
          </p:nvPr>
        </p:nvSpPr>
        <p:spPr>
          <a:xfrm>
            <a:off x="6281320" y="3046497"/>
            <a:ext cx="5423002" cy="5189878"/>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422"/>
              </a:spcBef>
              <a:spcAft>
                <a:spcPts val="0"/>
              </a:spcAft>
              <a:buSzPts val="1800"/>
              <a:buChar char="•"/>
              <a:defRPr/>
            </a:lvl2pPr>
            <a:lvl3pPr indent="-342900" lvl="2" marL="1371600" algn="l">
              <a:spcBef>
                <a:spcPts val="1422"/>
              </a:spcBef>
              <a:spcAft>
                <a:spcPts val="0"/>
              </a:spcAft>
              <a:buSzPts val="1800"/>
              <a:buChar char="•"/>
              <a:defRPr/>
            </a:lvl3pPr>
            <a:lvl4pPr indent="-342900" lvl="3" marL="1828800" algn="l">
              <a:spcBef>
                <a:spcPts val="1422"/>
              </a:spcBef>
              <a:spcAft>
                <a:spcPts val="0"/>
              </a:spcAft>
              <a:buSzPts val="1800"/>
              <a:buChar char="•"/>
              <a:defRPr/>
            </a:lvl4pPr>
            <a:lvl5pPr indent="-342900" lvl="4" marL="2286000" algn="l">
              <a:spcBef>
                <a:spcPts val="1422"/>
              </a:spcBef>
              <a:spcAft>
                <a:spcPts val="0"/>
              </a:spcAft>
              <a:buSzPts val="1800"/>
              <a:buChar char="•"/>
              <a:defRPr/>
            </a:lvl5pPr>
            <a:lvl6pPr indent="-342900" lvl="5" marL="2743200" algn="l">
              <a:spcBef>
                <a:spcPts val="1422"/>
              </a:spcBef>
              <a:spcAft>
                <a:spcPts val="0"/>
              </a:spcAft>
              <a:buSzPts val="1800"/>
              <a:buChar char="•"/>
              <a:defRPr/>
            </a:lvl6pPr>
            <a:lvl7pPr indent="-342900" lvl="6" marL="3200400" algn="l">
              <a:spcBef>
                <a:spcPts val="1422"/>
              </a:spcBef>
              <a:spcAft>
                <a:spcPts val="0"/>
              </a:spcAft>
              <a:buSzPts val="1800"/>
              <a:buChar char="•"/>
              <a:defRPr/>
            </a:lvl7pPr>
            <a:lvl8pPr indent="-342900" lvl="7" marL="3657600" algn="l">
              <a:spcBef>
                <a:spcPts val="1422"/>
              </a:spcBef>
              <a:spcAft>
                <a:spcPts val="0"/>
              </a:spcAft>
              <a:buSzPts val="1800"/>
              <a:buChar char="•"/>
              <a:defRPr/>
            </a:lvl8pPr>
            <a:lvl9pPr indent="-342900" lvl="8" marL="4114800" algn="l">
              <a:spcBef>
                <a:spcPts val="1422"/>
              </a:spcBef>
              <a:spcAft>
                <a:spcPts val="1422"/>
              </a:spcAft>
              <a:buSzPts val="1800"/>
              <a:buChar char="•"/>
              <a:defRPr/>
            </a:lvl9pPr>
          </a:lstStyle>
          <a:p/>
        </p:txBody>
      </p:sp>
      <p:sp>
        <p:nvSpPr>
          <p:cNvPr id="30" name="Google Shape;30;p38"/>
          <p:cNvSpPr txBox="1"/>
          <p:nvPr>
            <p:ph idx="10" type="dt"/>
          </p:nvPr>
        </p:nvSpPr>
        <p:spPr>
          <a:xfrm>
            <a:off x="9278169" y="8349264"/>
            <a:ext cx="1723979" cy="53735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8"/>
          <p:cNvSpPr txBox="1"/>
          <p:nvPr>
            <p:ph idx="11" type="ftr"/>
          </p:nvPr>
        </p:nvSpPr>
        <p:spPr>
          <a:xfrm>
            <a:off x="650241" y="8349264"/>
            <a:ext cx="8519553" cy="53735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8"/>
          <p:cNvSpPr txBox="1"/>
          <p:nvPr>
            <p:ph idx="12" type="sldNum"/>
          </p:nvPr>
        </p:nvSpPr>
        <p:spPr>
          <a:xfrm>
            <a:off x="11110521" y="8349264"/>
            <a:ext cx="593801" cy="53735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3" name="Shape 33"/>
        <p:cNvGrpSpPr/>
        <p:nvPr/>
      </p:nvGrpSpPr>
      <p:grpSpPr>
        <a:xfrm>
          <a:off x="0" y="0"/>
          <a:ext cx="0" cy="0"/>
          <a:chOff x="0" y="0"/>
          <a:chExt cx="0" cy="0"/>
        </a:xfrm>
      </p:grpSpPr>
      <p:pic>
        <p:nvPicPr>
          <p:cNvPr descr="Celestia-R1---OverlayContentSD.png" id="34" name="Google Shape;34;p39"/>
          <p:cNvPicPr preferRelativeResize="0"/>
          <p:nvPr/>
        </p:nvPicPr>
        <p:blipFill rotWithShape="1">
          <a:blip r:embed="rId2">
            <a:alphaModFix/>
          </a:blip>
          <a:srcRect b="0" l="0" r="0" t="0"/>
          <a:stretch/>
        </p:blipFill>
        <p:spPr>
          <a:xfrm>
            <a:off x="19848" y="0"/>
            <a:ext cx="12968676" cy="9753600"/>
          </a:xfrm>
          <a:prstGeom prst="rect">
            <a:avLst/>
          </a:prstGeom>
          <a:noFill/>
          <a:ln>
            <a:noFill/>
          </a:ln>
        </p:spPr>
      </p:pic>
      <p:sp>
        <p:nvSpPr>
          <p:cNvPr id="35" name="Google Shape;35;p39"/>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4551"/>
              <a:buFont typeface="Calibri"/>
              <a:buNone/>
              <a:defRPr sz="45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9"/>
          <p:cNvSpPr txBox="1"/>
          <p:nvPr>
            <p:ph idx="1" type="body"/>
          </p:nvPr>
        </p:nvSpPr>
        <p:spPr>
          <a:xfrm>
            <a:off x="1057395" y="3154868"/>
            <a:ext cx="5035524" cy="819573"/>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3413"/>
              <a:buNone/>
              <a:defRPr b="0" sz="3413"/>
            </a:lvl1pPr>
            <a:lvl2pPr indent="-228600" lvl="1" marL="914400" algn="l">
              <a:spcBef>
                <a:spcPts val="1422"/>
              </a:spcBef>
              <a:spcAft>
                <a:spcPts val="0"/>
              </a:spcAft>
              <a:buSzPts val="2844"/>
              <a:buNone/>
              <a:defRPr b="1" sz="2844"/>
            </a:lvl2pPr>
            <a:lvl3pPr indent="-228600" lvl="2" marL="1371600" algn="l">
              <a:spcBef>
                <a:spcPts val="1422"/>
              </a:spcBef>
              <a:spcAft>
                <a:spcPts val="0"/>
              </a:spcAft>
              <a:buSzPts val="2560"/>
              <a:buNone/>
              <a:defRPr b="1" sz="2560"/>
            </a:lvl3pPr>
            <a:lvl4pPr indent="-228600" lvl="3" marL="1828800" algn="l">
              <a:spcBef>
                <a:spcPts val="1422"/>
              </a:spcBef>
              <a:spcAft>
                <a:spcPts val="0"/>
              </a:spcAft>
              <a:buSzPts val="2276"/>
              <a:buNone/>
              <a:defRPr b="1" sz="2276"/>
            </a:lvl4pPr>
            <a:lvl5pPr indent="-228600" lvl="4" marL="2286000" algn="l">
              <a:spcBef>
                <a:spcPts val="1422"/>
              </a:spcBef>
              <a:spcAft>
                <a:spcPts val="0"/>
              </a:spcAft>
              <a:buSzPts val="2276"/>
              <a:buNone/>
              <a:defRPr b="1" sz="2276"/>
            </a:lvl5pPr>
            <a:lvl6pPr indent="-228600" lvl="5" marL="2743200" algn="l">
              <a:spcBef>
                <a:spcPts val="1422"/>
              </a:spcBef>
              <a:spcAft>
                <a:spcPts val="0"/>
              </a:spcAft>
              <a:buSzPts val="2276"/>
              <a:buNone/>
              <a:defRPr b="1" sz="2276"/>
            </a:lvl6pPr>
            <a:lvl7pPr indent="-228600" lvl="6" marL="3200400" algn="l">
              <a:spcBef>
                <a:spcPts val="1422"/>
              </a:spcBef>
              <a:spcAft>
                <a:spcPts val="0"/>
              </a:spcAft>
              <a:buSzPts val="2276"/>
              <a:buNone/>
              <a:defRPr b="1" sz="2276"/>
            </a:lvl7pPr>
            <a:lvl8pPr indent="-228600" lvl="7" marL="3657600" algn="l">
              <a:spcBef>
                <a:spcPts val="1422"/>
              </a:spcBef>
              <a:spcAft>
                <a:spcPts val="0"/>
              </a:spcAft>
              <a:buSzPts val="2276"/>
              <a:buNone/>
              <a:defRPr b="1" sz="2276"/>
            </a:lvl8pPr>
            <a:lvl9pPr indent="-228600" lvl="8" marL="4114800" algn="l">
              <a:spcBef>
                <a:spcPts val="1422"/>
              </a:spcBef>
              <a:spcAft>
                <a:spcPts val="1422"/>
              </a:spcAft>
              <a:buSzPts val="2276"/>
              <a:buNone/>
              <a:defRPr b="1" sz="2276"/>
            </a:lvl9pPr>
          </a:lstStyle>
          <a:p/>
        </p:txBody>
      </p:sp>
      <p:sp>
        <p:nvSpPr>
          <p:cNvPr id="37" name="Google Shape;37;p39"/>
          <p:cNvSpPr txBox="1"/>
          <p:nvPr>
            <p:ph idx="2" type="body"/>
          </p:nvPr>
        </p:nvSpPr>
        <p:spPr>
          <a:xfrm>
            <a:off x="650240" y="4082064"/>
            <a:ext cx="5423002" cy="415430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422"/>
              </a:spcBef>
              <a:spcAft>
                <a:spcPts val="0"/>
              </a:spcAft>
              <a:buSzPts val="1800"/>
              <a:buChar char="•"/>
              <a:defRPr/>
            </a:lvl2pPr>
            <a:lvl3pPr indent="-342900" lvl="2" marL="1371600" algn="l">
              <a:spcBef>
                <a:spcPts val="1422"/>
              </a:spcBef>
              <a:spcAft>
                <a:spcPts val="0"/>
              </a:spcAft>
              <a:buSzPts val="1800"/>
              <a:buChar char="•"/>
              <a:defRPr/>
            </a:lvl3pPr>
            <a:lvl4pPr indent="-342900" lvl="3" marL="1828800" algn="l">
              <a:spcBef>
                <a:spcPts val="1422"/>
              </a:spcBef>
              <a:spcAft>
                <a:spcPts val="0"/>
              </a:spcAft>
              <a:buSzPts val="1800"/>
              <a:buChar char="•"/>
              <a:defRPr/>
            </a:lvl4pPr>
            <a:lvl5pPr indent="-342900" lvl="4" marL="2286000" algn="l">
              <a:spcBef>
                <a:spcPts val="1422"/>
              </a:spcBef>
              <a:spcAft>
                <a:spcPts val="0"/>
              </a:spcAft>
              <a:buSzPts val="1800"/>
              <a:buChar char="•"/>
              <a:defRPr/>
            </a:lvl5pPr>
            <a:lvl6pPr indent="-342900" lvl="5" marL="2743200" algn="l">
              <a:spcBef>
                <a:spcPts val="1422"/>
              </a:spcBef>
              <a:spcAft>
                <a:spcPts val="0"/>
              </a:spcAft>
              <a:buSzPts val="1800"/>
              <a:buChar char="•"/>
              <a:defRPr/>
            </a:lvl6pPr>
            <a:lvl7pPr indent="-342900" lvl="6" marL="3200400" algn="l">
              <a:spcBef>
                <a:spcPts val="1422"/>
              </a:spcBef>
              <a:spcAft>
                <a:spcPts val="0"/>
              </a:spcAft>
              <a:buSzPts val="1800"/>
              <a:buChar char="•"/>
              <a:defRPr/>
            </a:lvl7pPr>
            <a:lvl8pPr indent="-342900" lvl="7" marL="3657600" algn="l">
              <a:spcBef>
                <a:spcPts val="1422"/>
              </a:spcBef>
              <a:spcAft>
                <a:spcPts val="0"/>
              </a:spcAft>
              <a:buSzPts val="1800"/>
              <a:buChar char="•"/>
              <a:defRPr/>
            </a:lvl8pPr>
            <a:lvl9pPr indent="-342900" lvl="8" marL="4114800" algn="l">
              <a:spcBef>
                <a:spcPts val="1422"/>
              </a:spcBef>
              <a:spcAft>
                <a:spcPts val="1422"/>
              </a:spcAft>
              <a:buSzPts val="1800"/>
              <a:buChar char="•"/>
              <a:defRPr/>
            </a:lvl9pPr>
          </a:lstStyle>
          <a:p/>
        </p:txBody>
      </p:sp>
      <p:sp>
        <p:nvSpPr>
          <p:cNvPr id="38" name="Google Shape;38;p39"/>
          <p:cNvSpPr txBox="1"/>
          <p:nvPr>
            <p:ph idx="3" type="body"/>
          </p:nvPr>
        </p:nvSpPr>
        <p:spPr>
          <a:xfrm>
            <a:off x="6700260" y="3154868"/>
            <a:ext cx="5004060" cy="819573"/>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3413"/>
              <a:buNone/>
              <a:defRPr b="0" sz="3413"/>
            </a:lvl1pPr>
            <a:lvl2pPr indent="-228600" lvl="1" marL="914400" algn="l">
              <a:spcBef>
                <a:spcPts val="1422"/>
              </a:spcBef>
              <a:spcAft>
                <a:spcPts val="0"/>
              </a:spcAft>
              <a:buSzPts val="2844"/>
              <a:buNone/>
              <a:defRPr b="1" sz="2844"/>
            </a:lvl2pPr>
            <a:lvl3pPr indent="-228600" lvl="2" marL="1371600" algn="l">
              <a:spcBef>
                <a:spcPts val="1422"/>
              </a:spcBef>
              <a:spcAft>
                <a:spcPts val="0"/>
              </a:spcAft>
              <a:buSzPts val="2560"/>
              <a:buNone/>
              <a:defRPr b="1" sz="2560"/>
            </a:lvl3pPr>
            <a:lvl4pPr indent="-228600" lvl="3" marL="1828800" algn="l">
              <a:spcBef>
                <a:spcPts val="1422"/>
              </a:spcBef>
              <a:spcAft>
                <a:spcPts val="0"/>
              </a:spcAft>
              <a:buSzPts val="2276"/>
              <a:buNone/>
              <a:defRPr b="1" sz="2276"/>
            </a:lvl4pPr>
            <a:lvl5pPr indent="-228600" lvl="4" marL="2286000" algn="l">
              <a:spcBef>
                <a:spcPts val="1422"/>
              </a:spcBef>
              <a:spcAft>
                <a:spcPts val="0"/>
              </a:spcAft>
              <a:buSzPts val="2276"/>
              <a:buNone/>
              <a:defRPr b="1" sz="2276"/>
            </a:lvl5pPr>
            <a:lvl6pPr indent="-228600" lvl="5" marL="2743200" algn="l">
              <a:spcBef>
                <a:spcPts val="1422"/>
              </a:spcBef>
              <a:spcAft>
                <a:spcPts val="0"/>
              </a:spcAft>
              <a:buSzPts val="2276"/>
              <a:buNone/>
              <a:defRPr b="1" sz="2276"/>
            </a:lvl6pPr>
            <a:lvl7pPr indent="-228600" lvl="6" marL="3200400" algn="l">
              <a:spcBef>
                <a:spcPts val="1422"/>
              </a:spcBef>
              <a:spcAft>
                <a:spcPts val="0"/>
              </a:spcAft>
              <a:buSzPts val="2276"/>
              <a:buNone/>
              <a:defRPr b="1" sz="2276"/>
            </a:lvl7pPr>
            <a:lvl8pPr indent="-228600" lvl="7" marL="3657600" algn="l">
              <a:spcBef>
                <a:spcPts val="1422"/>
              </a:spcBef>
              <a:spcAft>
                <a:spcPts val="0"/>
              </a:spcAft>
              <a:buSzPts val="2276"/>
              <a:buNone/>
              <a:defRPr b="1" sz="2276"/>
            </a:lvl8pPr>
            <a:lvl9pPr indent="-228600" lvl="8" marL="4114800" algn="l">
              <a:spcBef>
                <a:spcPts val="1422"/>
              </a:spcBef>
              <a:spcAft>
                <a:spcPts val="1422"/>
              </a:spcAft>
              <a:buSzPts val="2276"/>
              <a:buNone/>
              <a:defRPr b="1" sz="2276"/>
            </a:lvl9pPr>
          </a:lstStyle>
          <a:p/>
        </p:txBody>
      </p:sp>
      <p:sp>
        <p:nvSpPr>
          <p:cNvPr id="39" name="Google Shape;39;p39"/>
          <p:cNvSpPr txBox="1"/>
          <p:nvPr>
            <p:ph idx="4" type="body"/>
          </p:nvPr>
        </p:nvSpPr>
        <p:spPr>
          <a:xfrm>
            <a:off x="6281318" y="4082064"/>
            <a:ext cx="5423002" cy="415430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422"/>
              </a:spcBef>
              <a:spcAft>
                <a:spcPts val="0"/>
              </a:spcAft>
              <a:buSzPts val="1800"/>
              <a:buChar char="•"/>
              <a:defRPr/>
            </a:lvl2pPr>
            <a:lvl3pPr indent="-342900" lvl="2" marL="1371600" algn="l">
              <a:spcBef>
                <a:spcPts val="1422"/>
              </a:spcBef>
              <a:spcAft>
                <a:spcPts val="0"/>
              </a:spcAft>
              <a:buSzPts val="1800"/>
              <a:buChar char="•"/>
              <a:defRPr/>
            </a:lvl3pPr>
            <a:lvl4pPr indent="-342900" lvl="3" marL="1828800" algn="l">
              <a:spcBef>
                <a:spcPts val="1422"/>
              </a:spcBef>
              <a:spcAft>
                <a:spcPts val="0"/>
              </a:spcAft>
              <a:buSzPts val="1800"/>
              <a:buChar char="•"/>
              <a:defRPr/>
            </a:lvl4pPr>
            <a:lvl5pPr indent="-342900" lvl="4" marL="2286000" algn="l">
              <a:spcBef>
                <a:spcPts val="1422"/>
              </a:spcBef>
              <a:spcAft>
                <a:spcPts val="0"/>
              </a:spcAft>
              <a:buSzPts val="1800"/>
              <a:buChar char="•"/>
              <a:defRPr/>
            </a:lvl5pPr>
            <a:lvl6pPr indent="-342900" lvl="5" marL="2743200" algn="l">
              <a:spcBef>
                <a:spcPts val="1422"/>
              </a:spcBef>
              <a:spcAft>
                <a:spcPts val="0"/>
              </a:spcAft>
              <a:buSzPts val="1800"/>
              <a:buChar char="•"/>
              <a:defRPr/>
            </a:lvl6pPr>
            <a:lvl7pPr indent="-342900" lvl="6" marL="3200400" algn="l">
              <a:spcBef>
                <a:spcPts val="1422"/>
              </a:spcBef>
              <a:spcAft>
                <a:spcPts val="0"/>
              </a:spcAft>
              <a:buSzPts val="1800"/>
              <a:buChar char="•"/>
              <a:defRPr/>
            </a:lvl7pPr>
            <a:lvl8pPr indent="-342900" lvl="7" marL="3657600" algn="l">
              <a:spcBef>
                <a:spcPts val="1422"/>
              </a:spcBef>
              <a:spcAft>
                <a:spcPts val="0"/>
              </a:spcAft>
              <a:buSzPts val="1800"/>
              <a:buChar char="•"/>
              <a:defRPr/>
            </a:lvl8pPr>
            <a:lvl9pPr indent="-342900" lvl="8" marL="4114800" algn="l">
              <a:spcBef>
                <a:spcPts val="1422"/>
              </a:spcBef>
              <a:spcAft>
                <a:spcPts val="1422"/>
              </a:spcAft>
              <a:buSzPts val="1800"/>
              <a:buChar char="•"/>
              <a:defRPr/>
            </a:lvl9pPr>
          </a:lstStyle>
          <a:p/>
        </p:txBody>
      </p:sp>
      <p:sp>
        <p:nvSpPr>
          <p:cNvPr id="40" name="Google Shape;40;p39"/>
          <p:cNvSpPr txBox="1"/>
          <p:nvPr>
            <p:ph idx="10" type="dt"/>
          </p:nvPr>
        </p:nvSpPr>
        <p:spPr>
          <a:xfrm>
            <a:off x="9278169" y="8349264"/>
            <a:ext cx="1723979" cy="53735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9"/>
          <p:cNvSpPr txBox="1"/>
          <p:nvPr>
            <p:ph idx="11" type="ftr"/>
          </p:nvPr>
        </p:nvSpPr>
        <p:spPr>
          <a:xfrm>
            <a:off x="650241" y="8349264"/>
            <a:ext cx="8519553" cy="53735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9"/>
          <p:cNvSpPr txBox="1"/>
          <p:nvPr>
            <p:ph idx="12" type="sldNum"/>
          </p:nvPr>
        </p:nvSpPr>
        <p:spPr>
          <a:xfrm>
            <a:off x="11110521" y="8349264"/>
            <a:ext cx="593801" cy="53735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ame Card">
  <p:cSld name="1_Name Card">
    <p:spTree>
      <p:nvGrpSpPr>
        <p:cNvPr id="43" name="Shape 43"/>
        <p:cNvGrpSpPr/>
        <p:nvPr/>
      </p:nvGrpSpPr>
      <p:grpSpPr>
        <a:xfrm>
          <a:off x="0" y="0"/>
          <a:ext cx="0" cy="0"/>
          <a:chOff x="0" y="0"/>
          <a:chExt cx="0" cy="0"/>
        </a:xfrm>
      </p:grpSpPr>
      <p:sp>
        <p:nvSpPr>
          <p:cNvPr id="44" name="Google Shape;44;p40"/>
          <p:cNvSpPr txBox="1"/>
          <p:nvPr>
            <p:ph type="title"/>
          </p:nvPr>
        </p:nvSpPr>
        <p:spPr>
          <a:xfrm>
            <a:off x="1217506" y="3035082"/>
            <a:ext cx="10566401" cy="357238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5120"/>
              <a:buFont typeface="Calibri"/>
              <a:buNone/>
              <a:defRPr sz="512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0"/>
          <p:cNvSpPr txBox="1"/>
          <p:nvPr>
            <p:ph idx="1" type="body"/>
          </p:nvPr>
        </p:nvSpPr>
        <p:spPr>
          <a:xfrm>
            <a:off x="1217455" y="6624221"/>
            <a:ext cx="10564806" cy="1622249"/>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560"/>
              <a:buNone/>
              <a:defRPr sz="2560"/>
            </a:lvl1pPr>
            <a:lvl2pPr indent="-228600" lvl="1" marL="914400" algn="l">
              <a:spcBef>
                <a:spcPts val="1422"/>
              </a:spcBef>
              <a:spcAft>
                <a:spcPts val="0"/>
              </a:spcAft>
              <a:buSzPts val="1991"/>
              <a:buNone/>
              <a:defRPr sz="1991"/>
            </a:lvl2pPr>
            <a:lvl3pPr indent="-228600" lvl="2" marL="1371600" algn="l">
              <a:spcBef>
                <a:spcPts val="1422"/>
              </a:spcBef>
              <a:spcAft>
                <a:spcPts val="0"/>
              </a:spcAft>
              <a:buSzPts val="1707"/>
              <a:buNone/>
              <a:defRPr sz="1707"/>
            </a:lvl3pPr>
            <a:lvl4pPr indent="-228600" lvl="3" marL="1828800" algn="l">
              <a:spcBef>
                <a:spcPts val="1422"/>
              </a:spcBef>
              <a:spcAft>
                <a:spcPts val="0"/>
              </a:spcAft>
              <a:buSzPts val="1422"/>
              <a:buNone/>
              <a:defRPr sz="1422"/>
            </a:lvl4pPr>
            <a:lvl5pPr indent="-228600" lvl="4" marL="2286000" algn="l">
              <a:spcBef>
                <a:spcPts val="1422"/>
              </a:spcBef>
              <a:spcAft>
                <a:spcPts val="0"/>
              </a:spcAft>
              <a:buSzPts val="1422"/>
              <a:buNone/>
              <a:defRPr sz="1422"/>
            </a:lvl5pPr>
            <a:lvl6pPr indent="-228600" lvl="5" marL="2743200" algn="l">
              <a:spcBef>
                <a:spcPts val="1422"/>
              </a:spcBef>
              <a:spcAft>
                <a:spcPts val="0"/>
              </a:spcAft>
              <a:buSzPts val="1422"/>
              <a:buNone/>
              <a:defRPr sz="1422"/>
            </a:lvl6pPr>
            <a:lvl7pPr indent="-228600" lvl="6" marL="3200400" algn="l">
              <a:spcBef>
                <a:spcPts val="1422"/>
              </a:spcBef>
              <a:spcAft>
                <a:spcPts val="0"/>
              </a:spcAft>
              <a:buSzPts val="1422"/>
              <a:buNone/>
              <a:defRPr sz="1422"/>
            </a:lvl7pPr>
            <a:lvl8pPr indent="-228600" lvl="7" marL="3657600" algn="l">
              <a:spcBef>
                <a:spcPts val="1422"/>
              </a:spcBef>
              <a:spcAft>
                <a:spcPts val="0"/>
              </a:spcAft>
              <a:buSzPts val="1422"/>
              <a:buNone/>
              <a:defRPr sz="1422"/>
            </a:lvl8pPr>
            <a:lvl9pPr indent="-228600" lvl="8" marL="4114800" algn="l">
              <a:spcBef>
                <a:spcPts val="1422"/>
              </a:spcBef>
              <a:spcAft>
                <a:spcPts val="1422"/>
              </a:spcAft>
              <a:buSzPts val="1422"/>
              <a:buNone/>
              <a:defRPr sz="1422"/>
            </a:lvl9pPr>
          </a:lstStyle>
          <a:p/>
        </p:txBody>
      </p:sp>
      <p:sp>
        <p:nvSpPr>
          <p:cNvPr id="46" name="Google Shape;46;p40"/>
          <p:cNvSpPr txBox="1"/>
          <p:nvPr>
            <p:ph idx="10" type="dt"/>
          </p:nvPr>
        </p:nvSpPr>
        <p:spPr>
          <a:xfrm>
            <a:off x="9278169" y="8349264"/>
            <a:ext cx="1723979" cy="53735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0"/>
          <p:cNvSpPr txBox="1"/>
          <p:nvPr>
            <p:ph idx="11" type="ftr"/>
          </p:nvPr>
        </p:nvSpPr>
        <p:spPr>
          <a:xfrm>
            <a:off x="650241" y="8349264"/>
            <a:ext cx="8519553" cy="53735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0"/>
          <p:cNvSpPr txBox="1"/>
          <p:nvPr>
            <p:ph idx="12" type="sldNum"/>
          </p:nvPr>
        </p:nvSpPr>
        <p:spPr>
          <a:xfrm>
            <a:off x="11110521" y="8349264"/>
            <a:ext cx="593801" cy="53735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pic>
        <p:nvPicPr>
          <p:cNvPr descr="Celestia-R1---OverlayContentSD.png" id="50" name="Google Shape;50;p41"/>
          <p:cNvPicPr preferRelativeResize="0"/>
          <p:nvPr/>
        </p:nvPicPr>
        <p:blipFill rotWithShape="1">
          <a:blip r:embed="rId2">
            <a:alphaModFix/>
          </a:blip>
          <a:srcRect b="0" l="0" r="0" t="0"/>
          <a:stretch/>
        </p:blipFill>
        <p:spPr>
          <a:xfrm>
            <a:off x="19848" y="0"/>
            <a:ext cx="12968676" cy="9753600"/>
          </a:xfrm>
          <a:prstGeom prst="rect">
            <a:avLst/>
          </a:prstGeom>
          <a:noFill/>
          <a:ln>
            <a:noFill/>
          </a:ln>
        </p:spPr>
      </p:pic>
      <p:sp>
        <p:nvSpPr>
          <p:cNvPr id="51" name="Google Shape;51;p41"/>
          <p:cNvSpPr txBox="1"/>
          <p:nvPr>
            <p:ph type="title"/>
          </p:nvPr>
        </p:nvSpPr>
        <p:spPr>
          <a:xfrm>
            <a:off x="650243" y="4705537"/>
            <a:ext cx="11054080" cy="20889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551"/>
              <a:buFont typeface="Calibri"/>
              <a:buNone/>
              <a:defRPr b="0" sz="455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1"/>
          <p:cNvSpPr txBox="1"/>
          <p:nvPr>
            <p:ph idx="1" type="body"/>
          </p:nvPr>
        </p:nvSpPr>
        <p:spPr>
          <a:xfrm>
            <a:off x="650241" y="6794497"/>
            <a:ext cx="11054080" cy="122368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560"/>
              <a:buNone/>
              <a:defRPr sz="2560" cap="none">
                <a:solidFill>
                  <a:schemeClr val="lt1"/>
                </a:solidFill>
              </a:defRPr>
            </a:lvl1pPr>
            <a:lvl2pPr indent="-228600" lvl="1" marL="914400" algn="l">
              <a:spcBef>
                <a:spcPts val="1422"/>
              </a:spcBef>
              <a:spcAft>
                <a:spcPts val="0"/>
              </a:spcAft>
              <a:buSzPts val="2560"/>
              <a:buNone/>
              <a:defRPr sz="2560">
                <a:solidFill>
                  <a:schemeClr val="lt1"/>
                </a:solidFill>
              </a:defRPr>
            </a:lvl2pPr>
            <a:lvl3pPr indent="-228600" lvl="2" marL="1371600" algn="l">
              <a:spcBef>
                <a:spcPts val="1422"/>
              </a:spcBef>
              <a:spcAft>
                <a:spcPts val="0"/>
              </a:spcAft>
              <a:buSzPts val="2276"/>
              <a:buNone/>
              <a:defRPr sz="2276">
                <a:solidFill>
                  <a:schemeClr val="lt1"/>
                </a:solidFill>
              </a:defRPr>
            </a:lvl3pPr>
            <a:lvl4pPr indent="-228600" lvl="3" marL="1828800" algn="l">
              <a:spcBef>
                <a:spcPts val="1422"/>
              </a:spcBef>
              <a:spcAft>
                <a:spcPts val="0"/>
              </a:spcAft>
              <a:buSzPts val="1991"/>
              <a:buNone/>
              <a:defRPr sz="1991">
                <a:solidFill>
                  <a:schemeClr val="lt1"/>
                </a:solidFill>
              </a:defRPr>
            </a:lvl4pPr>
            <a:lvl5pPr indent="-228600" lvl="4" marL="2286000" algn="l">
              <a:spcBef>
                <a:spcPts val="1422"/>
              </a:spcBef>
              <a:spcAft>
                <a:spcPts val="0"/>
              </a:spcAft>
              <a:buSzPts val="1991"/>
              <a:buNone/>
              <a:defRPr sz="1991">
                <a:solidFill>
                  <a:schemeClr val="lt1"/>
                </a:solidFill>
              </a:defRPr>
            </a:lvl5pPr>
            <a:lvl6pPr indent="-228600" lvl="5" marL="2743200" algn="l">
              <a:spcBef>
                <a:spcPts val="1422"/>
              </a:spcBef>
              <a:spcAft>
                <a:spcPts val="0"/>
              </a:spcAft>
              <a:buSzPts val="1991"/>
              <a:buNone/>
              <a:defRPr sz="1991">
                <a:solidFill>
                  <a:schemeClr val="lt1"/>
                </a:solidFill>
              </a:defRPr>
            </a:lvl6pPr>
            <a:lvl7pPr indent="-228600" lvl="6" marL="3200400" algn="l">
              <a:spcBef>
                <a:spcPts val="1422"/>
              </a:spcBef>
              <a:spcAft>
                <a:spcPts val="0"/>
              </a:spcAft>
              <a:buSzPts val="1991"/>
              <a:buNone/>
              <a:defRPr sz="1991">
                <a:solidFill>
                  <a:schemeClr val="lt1"/>
                </a:solidFill>
              </a:defRPr>
            </a:lvl7pPr>
            <a:lvl8pPr indent="-228600" lvl="7" marL="3657600" algn="l">
              <a:spcBef>
                <a:spcPts val="1422"/>
              </a:spcBef>
              <a:spcAft>
                <a:spcPts val="0"/>
              </a:spcAft>
              <a:buSzPts val="1991"/>
              <a:buNone/>
              <a:defRPr sz="1991">
                <a:solidFill>
                  <a:schemeClr val="lt1"/>
                </a:solidFill>
              </a:defRPr>
            </a:lvl8pPr>
            <a:lvl9pPr indent="-228600" lvl="8" marL="4114800" algn="l">
              <a:spcBef>
                <a:spcPts val="1422"/>
              </a:spcBef>
              <a:spcAft>
                <a:spcPts val="1422"/>
              </a:spcAft>
              <a:buSzPts val="1991"/>
              <a:buNone/>
              <a:defRPr sz="1991">
                <a:solidFill>
                  <a:schemeClr val="lt1"/>
                </a:solidFill>
              </a:defRPr>
            </a:lvl9pPr>
          </a:lstStyle>
          <a:p/>
        </p:txBody>
      </p:sp>
      <p:sp>
        <p:nvSpPr>
          <p:cNvPr id="53" name="Google Shape;53;p41"/>
          <p:cNvSpPr txBox="1"/>
          <p:nvPr>
            <p:ph idx="10" type="dt"/>
          </p:nvPr>
        </p:nvSpPr>
        <p:spPr>
          <a:xfrm>
            <a:off x="9278169" y="8349264"/>
            <a:ext cx="1723979" cy="53735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1"/>
          <p:cNvSpPr txBox="1"/>
          <p:nvPr>
            <p:ph idx="11" type="ftr"/>
          </p:nvPr>
        </p:nvSpPr>
        <p:spPr>
          <a:xfrm>
            <a:off x="650241" y="8349264"/>
            <a:ext cx="8519553" cy="53735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1"/>
          <p:cNvSpPr txBox="1"/>
          <p:nvPr>
            <p:ph idx="12" type="sldNum"/>
          </p:nvPr>
        </p:nvSpPr>
        <p:spPr>
          <a:xfrm>
            <a:off x="11110521" y="8349264"/>
            <a:ext cx="593801" cy="53735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pic>
        <p:nvPicPr>
          <p:cNvPr descr="Celestia-R1---OverlayContentSD.png" id="57" name="Google Shape;57;p42"/>
          <p:cNvPicPr preferRelativeResize="0"/>
          <p:nvPr/>
        </p:nvPicPr>
        <p:blipFill rotWithShape="1">
          <a:blip r:embed="rId2">
            <a:alphaModFix/>
          </a:blip>
          <a:srcRect b="0" l="0" r="0" t="0"/>
          <a:stretch/>
        </p:blipFill>
        <p:spPr>
          <a:xfrm>
            <a:off x="19848" y="0"/>
            <a:ext cx="12968676" cy="9753600"/>
          </a:xfrm>
          <a:prstGeom prst="rect">
            <a:avLst/>
          </a:prstGeom>
          <a:noFill/>
          <a:ln>
            <a:noFill/>
          </a:ln>
        </p:spPr>
      </p:pic>
      <p:sp>
        <p:nvSpPr>
          <p:cNvPr id="58" name="Google Shape;58;p42"/>
          <p:cNvSpPr txBox="1"/>
          <p:nvPr>
            <p:ph type="title"/>
          </p:nvPr>
        </p:nvSpPr>
        <p:spPr>
          <a:xfrm>
            <a:off x="650241" y="866989"/>
            <a:ext cx="11054080" cy="207113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4551"/>
              <a:buFont typeface="Calibri"/>
              <a:buNone/>
              <a:defRPr sz="45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p:nvPr>
            <p:ph idx="10" type="dt"/>
          </p:nvPr>
        </p:nvSpPr>
        <p:spPr>
          <a:xfrm>
            <a:off x="9278169" y="8349264"/>
            <a:ext cx="1723979" cy="53735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2"/>
          <p:cNvSpPr txBox="1"/>
          <p:nvPr>
            <p:ph idx="11" type="ftr"/>
          </p:nvPr>
        </p:nvSpPr>
        <p:spPr>
          <a:xfrm>
            <a:off x="650241" y="8349264"/>
            <a:ext cx="8519553" cy="53735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2"/>
          <p:cNvSpPr txBox="1"/>
          <p:nvPr>
            <p:ph idx="12" type="sldNum"/>
          </p:nvPr>
        </p:nvSpPr>
        <p:spPr>
          <a:xfrm>
            <a:off x="11110521" y="8349264"/>
            <a:ext cx="593801" cy="53735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pic>
        <p:nvPicPr>
          <p:cNvPr descr="Celestia-R1---OverlayContentSD.png" id="63" name="Google Shape;63;p43"/>
          <p:cNvPicPr preferRelativeResize="0"/>
          <p:nvPr/>
        </p:nvPicPr>
        <p:blipFill rotWithShape="1">
          <a:blip r:embed="rId2">
            <a:alphaModFix/>
          </a:blip>
          <a:srcRect b="0" l="0" r="0" t="0"/>
          <a:stretch/>
        </p:blipFill>
        <p:spPr>
          <a:xfrm>
            <a:off x="19848" y="0"/>
            <a:ext cx="12968676" cy="9753600"/>
          </a:xfrm>
          <a:prstGeom prst="rect">
            <a:avLst/>
          </a:prstGeom>
          <a:noFill/>
          <a:ln>
            <a:noFill/>
          </a:ln>
        </p:spPr>
      </p:pic>
      <p:sp>
        <p:nvSpPr>
          <p:cNvPr id="64" name="Google Shape;64;p43"/>
          <p:cNvSpPr txBox="1"/>
          <p:nvPr>
            <p:ph idx="10" type="dt"/>
          </p:nvPr>
        </p:nvSpPr>
        <p:spPr>
          <a:xfrm>
            <a:off x="9278169" y="8349264"/>
            <a:ext cx="1723979" cy="53735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3"/>
          <p:cNvSpPr txBox="1"/>
          <p:nvPr>
            <p:ph idx="11" type="ftr"/>
          </p:nvPr>
        </p:nvSpPr>
        <p:spPr>
          <a:xfrm>
            <a:off x="650241" y="8349264"/>
            <a:ext cx="8519553" cy="53735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3"/>
          <p:cNvSpPr txBox="1"/>
          <p:nvPr>
            <p:ph idx="12" type="sldNum"/>
          </p:nvPr>
        </p:nvSpPr>
        <p:spPr>
          <a:xfrm>
            <a:off x="11110521" y="8349264"/>
            <a:ext cx="593801" cy="53735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pic>
        <p:nvPicPr>
          <p:cNvPr descr="Celestia-R1---OverlayContentSD.png" id="68" name="Google Shape;68;p44"/>
          <p:cNvPicPr preferRelativeResize="0"/>
          <p:nvPr/>
        </p:nvPicPr>
        <p:blipFill rotWithShape="1">
          <a:blip r:embed="rId2">
            <a:alphaModFix/>
          </a:blip>
          <a:srcRect b="0" l="0" r="0" t="0"/>
          <a:stretch/>
        </p:blipFill>
        <p:spPr>
          <a:xfrm>
            <a:off x="19848" y="0"/>
            <a:ext cx="12968676" cy="9753600"/>
          </a:xfrm>
          <a:prstGeom prst="rect">
            <a:avLst/>
          </a:prstGeom>
          <a:noFill/>
          <a:ln>
            <a:noFill/>
          </a:ln>
        </p:spPr>
      </p:pic>
      <p:sp>
        <p:nvSpPr>
          <p:cNvPr id="69" name="Google Shape;69;p44"/>
          <p:cNvSpPr txBox="1"/>
          <p:nvPr>
            <p:ph type="title"/>
          </p:nvPr>
        </p:nvSpPr>
        <p:spPr>
          <a:xfrm>
            <a:off x="656666" y="2215634"/>
            <a:ext cx="4071694" cy="2047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413"/>
              <a:buFont typeface="Calibri"/>
              <a:buNone/>
              <a:defRPr b="0" sz="3413"/>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4"/>
          <p:cNvSpPr txBox="1"/>
          <p:nvPr>
            <p:ph idx="1" type="body"/>
          </p:nvPr>
        </p:nvSpPr>
        <p:spPr>
          <a:xfrm>
            <a:off x="5128739" y="866988"/>
            <a:ext cx="6582009" cy="7369387"/>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422"/>
              </a:spcBef>
              <a:spcAft>
                <a:spcPts val="0"/>
              </a:spcAft>
              <a:buSzPts val="1800"/>
              <a:buChar char="•"/>
              <a:defRPr/>
            </a:lvl2pPr>
            <a:lvl3pPr indent="-342900" lvl="2" marL="1371600" algn="l">
              <a:spcBef>
                <a:spcPts val="1422"/>
              </a:spcBef>
              <a:spcAft>
                <a:spcPts val="0"/>
              </a:spcAft>
              <a:buSzPts val="1800"/>
              <a:buChar char="•"/>
              <a:defRPr/>
            </a:lvl3pPr>
            <a:lvl4pPr indent="-342900" lvl="3" marL="1828800" algn="l">
              <a:spcBef>
                <a:spcPts val="1422"/>
              </a:spcBef>
              <a:spcAft>
                <a:spcPts val="0"/>
              </a:spcAft>
              <a:buSzPts val="1800"/>
              <a:buChar char="•"/>
              <a:defRPr/>
            </a:lvl4pPr>
            <a:lvl5pPr indent="-342900" lvl="4" marL="2286000" algn="l">
              <a:spcBef>
                <a:spcPts val="1422"/>
              </a:spcBef>
              <a:spcAft>
                <a:spcPts val="0"/>
              </a:spcAft>
              <a:buSzPts val="1800"/>
              <a:buChar char="•"/>
              <a:defRPr/>
            </a:lvl5pPr>
            <a:lvl6pPr indent="-342900" lvl="5" marL="2743200" algn="l">
              <a:spcBef>
                <a:spcPts val="1422"/>
              </a:spcBef>
              <a:spcAft>
                <a:spcPts val="0"/>
              </a:spcAft>
              <a:buSzPts val="1800"/>
              <a:buChar char="•"/>
              <a:defRPr/>
            </a:lvl6pPr>
            <a:lvl7pPr indent="-342900" lvl="6" marL="3200400" algn="l">
              <a:spcBef>
                <a:spcPts val="1422"/>
              </a:spcBef>
              <a:spcAft>
                <a:spcPts val="0"/>
              </a:spcAft>
              <a:buSzPts val="1800"/>
              <a:buChar char="•"/>
              <a:defRPr/>
            </a:lvl7pPr>
            <a:lvl8pPr indent="-342900" lvl="7" marL="3657600" algn="l">
              <a:spcBef>
                <a:spcPts val="1422"/>
              </a:spcBef>
              <a:spcAft>
                <a:spcPts val="0"/>
              </a:spcAft>
              <a:buSzPts val="1800"/>
              <a:buChar char="•"/>
              <a:defRPr/>
            </a:lvl8pPr>
            <a:lvl9pPr indent="-342900" lvl="8" marL="4114800" algn="l">
              <a:spcBef>
                <a:spcPts val="1422"/>
              </a:spcBef>
              <a:spcAft>
                <a:spcPts val="1422"/>
              </a:spcAft>
              <a:buSzPts val="1800"/>
              <a:buChar char="•"/>
              <a:defRPr/>
            </a:lvl9pPr>
          </a:lstStyle>
          <a:p/>
        </p:txBody>
      </p:sp>
      <p:sp>
        <p:nvSpPr>
          <p:cNvPr id="71" name="Google Shape;71;p44"/>
          <p:cNvSpPr txBox="1"/>
          <p:nvPr>
            <p:ph idx="2" type="body"/>
          </p:nvPr>
        </p:nvSpPr>
        <p:spPr>
          <a:xfrm>
            <a:off x="656666" y="4262685"/>
            <a:ext cx="4071694" cy="2625045"/>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991"/>
              <a:buNone/>
              <a:defRPr sz="1991"/>
            </a:lvl1pPr>
            <a:lvl2pPr indent="-228600" lvl="1" marL="914400" algn="l">
              <a:spcBef>
                <a:spcPts val="1422"/>
              </a:spcBef>
              <a:spcAft>
                <a:spcPts val="0"/>
              </a:spcAft>
              <a:buSzPts val="1707"/>
              <a:buNone/>
              <a:defRPr sz="1707"/>
            </a:lvl2pPr>
            <a:lvl3pPr indent="-228600" lvl="2" marL="1371600" algn="l">
              <a:spcBef>
                <a:spcPts val="1422"/>
              </a:spcBef>
              <a:spcAft>
                <a:spcPts val="0"/>
              </a:spcAft>
              <a:buSzPts val="1422"/>
              <a:buNone/>
              <a:defRPr sz="1422"/>
            </a:lvl3pPr>
            <a:lvl4pPr indent="-228600" lvl="3" marL="1828800" algn="l">
              <a:spcBef>
                <a:spcPts val="1422"/>
              </a:spcBef>
              <a:spcAft>
                <a:spcPts val="0"/>
              </a:spcAft>
              <a:buSzPts val="1280"/>
              <a:buNone/>
              <a:defRPr sz="1280"/>
            </a:lvl4pPr>
            <a:lvl5pPr indent="-228600" lvl="4" marL="2286000" algn="l">
              <a:spcBef>
                <a:spcPts val="1422"/>
              </a:spcBef>
              <a:spcAft>
                <a:spcPts val="0"/>
              </a:spcAft>
              <a:buSzPts val="1280"/>
              <a:buNone/>
              <a:defRPr sz="1280"/>
            </a:lvl5pPr>
            <a:lvl6pPr indent="-228600" lvl="5" marL="2743200" algn="l">
              <a:spcBef>
                <a:spcPts val="1422"/>
              </a:spcBef>
              <a:spcAft>
                <a:spcPts val="0"/>
              </a:spcAft>
              <a:buSzPts val="1280"/>
              <a:buNone/>
              <a:defRPr sz="1280"/>
            </a:lvl6pPr>
            <a:lvl7pPr indent="-228600" lvl="6" marL="3200400" algn="l">
              <a:spcBef>
                <a:spcPts val="1422"/>
              </a:spcBef>
              <a:spcAft>
                <a:spcPts val="0"/>
              </a:spcAft>
              <a:buSzPts val="1280"/>
              <a:buNone/>
              <a:defRPr sz="1280"/>
            </a:lvl7pPr>
            <a:lvl8pPr indent="-228600" lvl="7" marL="3657600" algn="l">
              <a:spcBef>
                <a:spcPts val="1422"/>
              </a:spcBef>
              <a:spcAft>
                <a:spcPts val="0"/>
              </a:spcAft>
              <a:buSzPts val="1280"/>
              <a:buNone/>
              <a:defRPr sz="1280"/>
            </a:lvl8pPr>
            <a:lvl9pPr indent="-228600" lvl="8" marL="4114800" algn="l">
              <a:spcBef>
                <a:spcPts val="1422"/>
              </a:spcBef>
              <a:spcAft>
                <a:spcPts val="1422"/>
              </a:spcAft>
              <a:buSzPts val="1280"/>
              <a:buNone/>
              <a:defRPr sz="1280"/>
            </a:lvl9pPr>
          </a:lstStyle>
          <a:p/>
        </p:txBody>
      </p:sp>
      <p:sp>
        <p:nvSpPr>
          <p:cNvPr id="72" name="Google Shape;72;p44"/>
          <p:cNvSpPr txBox="1"/>
          <p:nvPr>
            <p:ph idx="10" type="dt"/>
          </p:nvPr>
        </p:nvSpPr>
        <p:spPr>
          <a:xfrm>
            <a:off x="9278169" y="8349264"/>
            <a:ext cx="1723979" cy="53735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4"/>
          <p:cNvSpPr txBox="1"/>
          <p:nvPr>
            <p:ph idx="11" type="ftr"/>
          </p:nvPr>
        </p:nvSpPr>
        <p:spPr>
          <a:xfrm>
            <a:off x="650241" y="8349264"/>
            <a:ext cx="8519553" cy="53735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4"/>
          <p:cNvSpPr txBox="1"/>
          <p:nvPr>
            <p:ph idx="12" type="sldNum"/>
          </p:nvPr>
        </p:nvSpPr>
        <p:spPr>
          <a:xfrm>
            <a:off x="11110521" y="8349264"/>
            <a:ext cx="593801" cy="53735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35"/>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4551"/>
              <a:buFont typeface="Calibri"/>
              <a:buNone/>
              <a:defRPr b="0" i="0" sz="4551"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 name="Google Shape;7;p35"/>
          <p:cNvSpPr txBox="1"/>
          <p:nvPr>
            <p:ph idx="1" type="body"/>
          </p:nvPr>
        </p:nvSpPr>
        <p:spPr>
          <a:xfrm>
            <a:off x="650240" y="3046497"/>
            <a:ext cx="11054080" cy="5189878"/>
          </a:xfrm>
          <a:prstGeom prst="rect">
            <a:avLst/>
          </a:prstGeom>
          <a:noFill/>
          <a:ln>
            <a:noFill/>
          </a:ln>
        </p:spPr>
        <p:txBody>
          <a:bodyPr anchorCtr="0" anchor="ctr" bIns="45700" lIns="91425" spcFirstLastPara="1" rIns="91425" wrap="square" tIns="45700">
            <a:normAutofit/>
          </a:bodyPr>
          <a:lstStyle>
            <a:lvl1pPr indent="-391160" lvl="0" marL="457200" marR="0" rtl="0" algn="l">
              <a:spcBef>
                <a:spcPts val="0"/>
              </a:spcBef>
              <a:spcAft>
                <a:spcPts val="0"/>
              </a:spcAft>
              <a:buClr>
                <a:schemeClr val="lt1"/>
              </a:buClr>
              <a:buSzPts val="2560"/>
              <a:buFont typeface="Arial"/>
              <a:buChar char="•"/>
              <a:defRPr b="0" i="0" sz="2560" u="none" cap="none" strike="noStrike">
                <a:solidFill>
                  <a:schemeClr val="lt1"/>
                </a:solidFill>
                <a:latin typeface="Calibri"/>
                <a:ea typeface="Calibri"/>
                <a:cs typeface="Calibri"/>
                <a:sym typeface="Calibri"/>
              </a:defRPr>
            </a:lvl1pPr>
            <a:lvl2pPr indent="-373126" lvl="1" marL="914400" marR="0" rtl="0" algn="l">
              <a:spcBef>
                <a:spcPts val="1422"/>
              </a:spcBef>
              <a:spcAft>
                <a:spcPts val="0"/>
              </a:spcAft>
              <a:buClr>
                <a:schemeClr val="lt1"/>
              </a:buClr>
              <a:buSzPts val="2276"/>
              <a:buFont typeface="Arial"/>
              <a:buChar char="•"/>
              <a:defRPr b="0" i="0" sz="2276" u="none" cap="none" strike="noStrike">
                <a:solidFill>
                  <a:schemeClr val="lt1"/>
                </a:solidFill>
                <a:latin typeface="Calibri"/>
                <a:ea typeface="Calibri"/>
                <a:cs typeface="Calibri"/>
                <a:sym typeface="Calibri"/>
              </a:defRPr>
            </a:lvl2pPr>
            <a:lvl3pPr indent="-355028" lvl="2" marL="1371600" marR="0" rtl="0" algn="l">
              <a:spcBef>
                <a:spcPts val="1422"/>
              </a:spcBef>
              <a:spcAft>
                <a:spcPts val="0"/>
              </a:spcAft>
              <a:buClr>
                <a:schemeClr val="lt1"/>
              </a:buClr>
              <a:buSzPts val="1991"/>
              <a:buFont typeface="Arial"/>
              <a:buChar char="•"/>
              <a:defRPr b="0" i="0" sz="1991" u="none" cap="none" strike="noStrike">
                <a:solidFill>
                  <a:schemeClr val="lt1"/>
                </a:solidFill>
                <a:latin typeface="Calibri"/>
                <a:ea typeface="Calibri"/>
                <a:cs typeface="Calibri"/>
                <a:sym typeface="Calibri"/>
              </a:defRPr>
            </a:lvl3pPr>
            <a:lvl4pPr indent="-336994" lvl="3" marL="1828800" marR="0" rtl="0" algn="l">
              <a:spcBef>
                <a:spcPts val="1422"/>
              </a:spcBef>
              <a:spcAft>
                <a:spcPts val="0"/>
              </a:spcAft>
              <a:buClr>
                <a:schemeClr val="lt1"/>
              </a:buClr>
              <a:buSzPts val="1707"/>
              <a:buFont typeface="Arial"/>
              <a:buChar char="•"/>
              <a:defRPr b="0" i="0" sz="1707" u="none" cap="none" strike="noStrike">
                <a:solidFill>
                  <a:schemeClr val="lt1"/>
                </a:solidFill>
                <a:latin typeface="Calibri"/>
                <a:ea typeface="Calibri"/>
                <a:cs typeface="Calibri"/>
                <a:sym typeface="Calibri"/>
              </a:defRPr>
            </a:lvl4pPr>
            <a:lvl5pPr indent="-336994" lvl="4" marL="2286000" marR="0" rtl="0" algn="l">
              <a:spcBef>
                <a:spcPts val="1422"/>
              </a:spcBef>
              <a:spcAft>
                <a:spcPts val="0"/>
              </a:spcAft>
              <a:buClr>
                <a:schemeClr val="lt1"/>
              </a:buClr>
              <a:buSzPts val="1707"/>
              <a:buFont typeface="Arial"/>
              <a:buChar char="•"/>
              <a:defRPr b="0" i="0" sz="1707" u="none" cap="none" strike="noStrike">
                <a:solidFill>
                  <a:schemeClr val="lt1"/>
                </a:solidFill>
                <a:latin typeface="Calibri"/>
                <a:ea typeface="Calibri"/>
                <a:cs typeface="Calibri"/>
                <a:sym typeface="Calibri"/>
              </a:defRPr>
            </a:lvl5pPr>
            <a:lvl6pPr indent="-336994" lvl="5" marL="2743200" marR="0" rtl="0" algn="l">
              <a:spcBef>
                <a:spcPts val="1422"/>
              </a:spcBef>
              <a:spcAft>
                <a:spcPts val="0"/>
              </a:spcAft>
              <a:buClr>
                <a:schemeClr val="lt1"/>
              </a:buClr>
              <a:buSzPts val="1707"/>
              <a:buFont typeface="Arial"/>
              <a:buChar char="•"/>
              <a:defRPr b="0" i="0" sz="1707" u="none" cap="none" strike="noStrike">
                <a:solidFill>
                  <a:schemeClr val="lt1"/>
                </a:solidFill>
                <a:latin typeface="Calibri"/>
                <a:ea typeface="Calibri"/>
                <a:cs typeface="Calibri"/>
                <a:sym typeface="Calibri"/>
              </a:defRPr>
            </a:lvl6pPr>
            <a:lvl7pPr indent="-336994" lvl="6" marL="3200400" marR="0" rtl="0" algn="l">
              <a:spcBef>
                <a:spcPts val="1422"/>
              </a:spcBef>
              <a:spcAft>
                <a:spcPts val="0"/>
              </a:spcAft>
              <a:buClr>
                <a:schemeClr val="lt1"/>
              </a:buClr>
              <a:buSzPts val="1707"/>
              <a:buFont typeface="Arial"/>
              <a:buChar char="•"/>
              <a:defRPr b="0" i="0" sz="1707" u="none" cap="none" strike="noStrike">
                <a:solidFill>
                  <a:schemeClr val="lt1"/>
                </a:solidFill>
                <a:latin typeface="Calibri"/>
                <a:ea typeface="Calibri"/>
                <a:cs typeface="Calibri"/>
                <a:sym typeface="Calibri"/>
              </a:defRPr>
            </a:lvl7pPr>
            <a:lvl8pPr indent="-336994" lvl="7" marL="3657600" marR="0" rtl="0" algn="l">
              <a:spcBef>
                <a:spcPts val="1422"/>
              </a:spcBef>
              <a:spcAft>
                <a:spcPts val="0"/>
              </a:spcAft>
              <a:buClr>
                <a:schemeClr val="lt1"/>
              </a:buClr>
              <a:buSzPts val="1707"/>
              <a:buFont typeface="Arial"/>
              <a:buChar char="•"/>
              <a:defRPr b="0" i="0" sz="1707" u="none" cap="none" strike="noStrike">
                <a:solidFill>
                  <a:schemeClr val="lt1"/>
                </a:solidFill>
                <a:latin typeface="Calibri"/>
                <a:ea typeface="Calibri"/>
                <a:cs typeface="Calibri"/>
                <a:sym typeface="Calibri"/>
              </a:defRPr>
            </a:lvl8pPr>
            <a:lvl9pPr indent="-336994" lvl="8" marL="4114800" marR="0" rtl="0" algn="l">
              <a:spcBef>
                <a:spcPts val="1422"/>
              </a:spcBef>
              <a:spcAft>
                <a:spcPts val="1422"/>
              </a:spcAft>
              <a:buClr>
                <a:schemeClr val="lt1"/>
              </a:buClr>
              <a:buSzPts val="1707"/>
              <a:buFont typeface="Arial"/>
              <a:buChar char="•"/>
              <a:defRPr b="0" i="0" sz="1707" u="none" cap="none" strike="noStrike">
                <a:solidFill>
                  <a:schemeClr val="lt1"/>
                </a:solidFill>
                <a:latin typeface="Calibri"/>
                <a:ea typeface="Calibri"/>
                <a:cs typeface="Calibri"/>
                <a:sym typeface="Calibri"/>
              </a:defRPr>
            </a:lvl9pPr>
          </a:lstStyle>
          <a:p/>
        </p:txBody>
      </p:sp>
      <p:sp>
        <p:nvSpPr>
          <p:cNvPr id="8" name="Google Shape;8;p35"/>
          <p:cNvSpPr txBox="1"/>
          <p:nvPr>
            <p:ph idx="10" type="dt"/>
          </p:nvPr>
        </p:nvSpPr>
        <p:spPr>
          <a:xfrm>
            <a:off x="9278169" y="8349264"/>
            <a:ext cx="1723979" cy="53735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422"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35"/>
          <p:cNvSpPr txBox="1"/>
          <p:nvPr>
            <p:ph idx="11" type="ftr"/>
          </p:nvPr>
        </p:nvSpPr>
        <p:spPr>
          <a:xfrm>
            <a:off x="650241" y="8349264"/>
            <a:ext cx="8519553" cy="53735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22"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35"/>
          <p:cNvSpPr txBox="1"/>
          <p:nvPr>
            <p:ph idx="12" type="sldNum"/>
          </p:nvPr>
        </p:nvSpPr>
        <p:spPr>
          <a:xfrm>
            <a:off x="11110521" y="8349264"/>
            <a:ext cx="593801" cy="537351"/>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422" u="none" cap="none" strike="noStrike">
                <a:solidFill>
                  <a:schemeClr val="lt1"/>
                </a:solidFill>
                <a:latin typeface="Calibri"/>
                <a:ea typeface="Calibri"/>
                <a:cs typeface="Calibri"/>
                <a:sym typeface="Calibri"/>
              </a:defRPr>
            </a:lvl1pPr>
            <a:lvl2pPr indent="0" lvl="1" marL="0" marR="0" rtl="0" algn="r">
              <a:spcBef>
                <a:spcPts val="0"/>
              </a:spcBef>
              <a:buNone/>
              <a:defRPr b="0" i="0" sz="1422" u="none" cap="none" strike="noStrike">
                <a:solidFill>
                  <a:schemeClr val="lt1"/>
                </a:solidFill>
                <a:latin typeface="Calibri"/>
                <a:ea typeface="Calibri"/>
                <a:cs typeface="Calibri"/>
                <a:sym typeface="Calibri"/>
              </a:defRPr>
            </a:lvl2pPr>
            <a:lvl3pPr indent="0" lvl="2" marL="0" marR="0" rtl="0" algn="r">
              <a:spcBef>
                <a:spcPts val="0"/>
              </a:spcBef>
              <a:buNone/>
              <a:defRPr b="0" i="0" sz="1422" u="none" cap="none" strike="noStrike">
                <a:solidFill>
                  <a:schemeClr val="lt1"/>
                </a:solidFill>
                <a:latin typeface="Calibri"/>
                <a:ea typeface="Calibri"/>
                <a:cs typeface="Calibri"/>
                <a:sym typeface="Calibri"/>
              </a:defRPr>
            </a:lvl3pPr>
            <a:lvl4pPr indent="0" lvl="3" marL="0" marR="0" rtl="0" algn="r">
              <a:spcBef>
                <a:spcPts val="0"/>
              </a:spcBef>
              <a:buNone/>
              <a:defRPr b="0" i="0" sz="1422" u="none" cap="none" strike="noStrike">
                <a:solidFill>
                  <a:schemeClr val="lt1"/>
                </a:solidFill>
                <a:latin typeface="Calibri"/>
                <a:ea typeface="Calibri"/>
                <a:cs typeface="Calibri"/>
                <a:sym typeface="Calibri"/>
              </a:defRPr>
            </a:lvl4pPr>
            <a:lvl5pPr indent="0" lvl="4" marL="0" marR="0" rtl="0" algn="r">
              <a:spcBef>
                <a:spcPts val="0"/>
              </a:spcBef>
              <a:buNone/>
              <a:defRPr b="0" i="0" sz="1422" u="none" cap="none" strike="noStrike">
                <a:solidFill>
                  <a:schemeClr val="lt1"/>
                </a:solidFill>
                <a:latin typeface="Calibri"/>
                <a:ea typeface="Calibri"/>
                <a:cs typeface="Calibri"/>
                <a:sym typeface="Calibri"/>
              </a:defRPr>
            </a:lvl5pPr>
            <a:lvl6pPr indent="0" lvl="5" marL="0" marR="0" rtl="0" algn="r">
              <a:spcBef>
                <a:spcPts val="0"/>
              </a:spcBef>
              <a:buNone/>
              <a:defRPr b="0" i="0" sz="1422" u="none" cap="none" strike="noStrike">
                <a:solidFill>
                  <a:schemeClr val="lt1"/>
                </a:solidFill>
                <a:latin typeface="Calibri"/>
                <a:ea typeface="Calibri"/>
                <a:cs typeface="Calibri"/>
                <a:sym typeface="Calibri"/>
              </a:defRPr>
            </a:lvl6pPr>
            <a:lvl7pPr indent="0" lvl="6" marL="0" marR="0" rtl="0" algn="r">
              <a:spcBef>
                <a:spcPts val="0"/>
              </a:spcBef>
              <a:buNone/>
              <a:defRPr b="0" i="0" sz="1422" u="none" cap="none" strike="noStrike">
                <a:solidFill>
                  <a:schemeClr val="lt1"/>
                </a:solidFill>
                <a:latin typeface="Calibri"/>
                <a:ea typeface="Calibri"/>
                <a:cs typeface="Calibri"/>
                <a:sym typeface="Calibri"/>
              </a:defRPr>
            </a:lvl7pPr>
            <a:lvl8pPr indent="0" lvl="7" marL="0" marR="0" rtl="0" algn="r">
              <a:spcBef>
                <a:spcPts val="0"/>
              </a:spcBef>
              <a:buNone/>
              <a:defRPr b="0" i="0" sz="1422" u="none" cap="none" strike="noStrike">
                <a:solidFill>
                  <a:schemeClr val="lt1"/>
                </a:solidFill>
                <a:latin typeface="Calibri"/>
                <a:ea typeface="Calibri"/>
                <a:cs typeface="Calibri"/>
                <a:sym typeface="Calibri"/>
              </a:defRPr>
            </a:lvl8pPr>
            <a:lvl9pPr indent="0" lvl="8" marL="0" marR="0" rtl="0" algn="r">
              <a:spcBef>
                <a:spcPts val="0"/>
              </a:spcBef>
              <a:buNone/>
              <a:defRPr b="0" i="0" sz="1422"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
          <p:cNvSpPr txBox="1"/>
          <p:nvPr>
            <p:ph type="ctrTitle"/>
          </p:nvPr>
        </p:nvSpPr>
        <p:spPr>
          <a:xfrm>
            <a:off x="3902539" y="2793624"/>
            <a:ext cx="8126902" cy="344386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lt1"/>
              </a:buClr>
              <a:buSzPts val="6200"/>
              <a:buFont typeface="Calibri"/>
              <a:buNone/>
            </a:pPr>
            <a:r>
              <a:rPr b="1" lang="en-US"/>
              <a:t>FCC REVIEWS AT THE ARIZONA SHPO </a:t>
            </a:r>
            <a:endParaRPr/>
          </a:p>
        </p:txBody>
      </p:sp>
      <p:sp>
        <p:nvSpPr>
          <p:cNvPr id="152" name="Google Shape;152;p1"/>
          <p:cNvSpPr txBox="1"/>
          <p:nvPr>
            <p:ph idx="1" type="subTitle"/>
          </p:nvPr>
        </p:nvSpPr>
        <p:spPr>
          <a:xfrm>
            <a:off x="3902539" y="6237488"/>
            <a:ext cx="8126902" cy="1998886"/>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2500"/>
              <a:buNone/>
            </a:pPr>
            <a:r>
              <a:rPr lang="en-US"/>
              <a:t>JANUARY 30, 2023</a:t>
            </a:r>
            <a:endParaRPr/>
          </a:p>
        </p:txBody>
      </p:sp>
      <p:pic>
        <p:nvPicPr>
          <p:cNvPr id="153" name="Google Shape;153;p1"/>
          <p:cNvPicPr preferRelativeResize="0"/>
          <p:nvPr/>
        </p:nvPicPr>
        <p:blipFill rotWithShape="1">
          <a:blip r:embed="rId3">
            <a:alphaModFix/>
          </a:blip>
          <a:srcRect b="0" l="0" r="0" t="0"/>
          <a:stretch/>
        </p:blipFill>
        <p:spPr>
          <a:xfrm>
            <a:off x="599441" y="5835620"/>
            <a:ext cx="4836160" cy="32233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0"/>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500"/>
              <a:buFont typeface="Calibri"/>
              <a:buNone/>
            </a:pPr>
            <a:r>
              <a:rPr lang="en-US"/>
              <a:t>FCC – SHPO CONSULTATION FORM</a:t>
            </a:r>
            <a:endParaRPr/>
          </a:p>
        </p:txBody>
      </p:sp>
      <p:sp>
        <p:nvSpPr>
          <p:cNvPr id="215" name="Google Shape;215;p10"/>
          <p:cNvSpPr txBox="1"/>
          <p:nvPr>
            <p:ph idx="1" type="body"/>
          </p:nvPr>
        </p:nvSpPr>
        <p:spPr>
          <a:xfrm>
            <a:off x="650241" y="3046497"/>
            <a:ext cx="5423002" cy="5189879"/>
          </a:xfrm>
          <a:prstGeom prst="rect">
            <a:avLst/>
          </a:prstGeom>
          <a:noFill/>
          <a:ln>
            <a:noFill/>
          </a:ln>
        </p:spPr>
        <p:txBody>
          <a:bodyPr anchorCtr="0" anchor="ctr" bIns="45700" lIns="91425" spcFirstLastPara="1" rIns="91425" wrap="square" tIns="45700">
            <a:normAutofit fontScale="92500" lnSpcReduction="20000"/>
          </a:bodyPr>
          <a:lstStyle/>
          <a:p>
            <a:pPr indent="-406395" lvl="0" marL="406394" rtl="0" algn="l">
              <a:spcBef>
                <a:spcPts val="0"/>
              </a:spcBef>
              <a:spcAft>
                <a:spcPts val="0"/>
              </a:spcAft>
              <a:buSzPct val="100000"/>
              <a:buChar char="•"/>
            </a:pPr>
            <a:r>
              <a:rPr lang="en-US" sz="3413"/>
              <a:t>Updated in January 2023</a:t>
            </a:r>
            <a:endParaRPr/>
          </a:p>
          <a:p>
            <a:pPr indent="-406395" lvl="0" marL="406394" rtl="0" algn="l">
              <a:spcBef>
                <a:spcPts val="1422"/>
              </a:spcBef>
              <a:spcAft>
                <a:spcPts val="0"/>
              </a:spcAft>
              <a:buSzPct val="100000"/>
              <a:buChar char="•"/>
            </a:pPr>
            <a:r>
              <a:rPr lang="en-US" sz="3413"/>
              <a:t>Specific to Arizona</a:t>
            </a:r>
            <a:endParaRPr/>
          </a:p>
          <a:p>
            <a:pPr indent="-406395" lvl="0" marL="406394" rtl="0" algn="l">
              <a:spcBef>
                <a:spcPts val="1422"/>
              </a:spcBef>
              <a:spcAft>
                <a:spcPts val="0"/>
              </a:spcAft>
              <a:buSzPct val="100000"/>
              <a:buChar char="•"/>
            </a:pPr>
            <a:r>
              <a:rPr lang="en-US" sz="3413"/>
              <a:t>Changes:</a:t>
            </a:r>
            <a:endParaRPr/>
          </a:p>
          <a:p>
            <a:pPr indent="-406395" lvl="1" marL="1056623" rtl="0" algn="l">
              <a:spcBef>
                <a:spcPts val="1422"/>
              </a:spcBef>
              <a:spcAft>
                <a:spcPts val="0"/>
              </a:spcAft>
              <a:buSzPct val="100000"/>
              <a:buChar char="•"/>
            </a:pPr>
            <a:r>
              <a:rPr lang="en-US" sz="3413"/>
              <a:t>Project Description </a:t>
            </a:r>
            <a:endParaRPr/>
          </a:p>
          <a:p>
            <a:pPr indent="-406395" lvl="1" marL="1056623" rtl="0" algn="l">
              <a:spcBef>
                <a:spcPts val="1422"/>
              </a:spcBef>
              <a:spcAft>
                <a:spcPts val="0"/>
              </a:spcAft>
              <a:buSzPct val="100000"/>
              <a:buChar char="•"/>
            </a:pPr>
            <a:r>
              <a:rPr lang="en-US" sz="3413"/>
              <a:t>Locational Information</a:t>
            </a:r>
            <a:endParaRPr/>
          </a:p>
          <a:p>
            <a:pPr indent="-406395" lvl="1" marL="1056623" rtl="0" algn="l">
              <a:spcBef>
                <a:spcPts val="1422"/>
              </a:spcBef>
              <a:spcAft>
                <a:spcPts val="0"/>
              </a:spcAft>
              <a:buSzPct val="100000"/>
              <a:buChar char="•"/>
            </a:pPr>
            <a:r>
              <a:rPr lang="en-US" sz="3413"/>
              <a:t>APEs</a:t>
            </a:r>
            <a:endParaRPr/>
          </a:p>
          <a:p>
            <a:pPr indent="-406395" lvl="1" marL="1056623" rtl="0" algn="l">
              <a:spcBef>
                <a:spcPts val="1422"/>
              </a:spcBef>
              <a:spcAft>
                <a:spcPts val="0"/>
              </a:spcAft>
              <a:buSzPct val="100000"/>
              <a:buChar char="•"/>
            </a:pPr>
            <a:r>
              <a:rPr lang="en-US" sz="3413"/>
              <a:t>Finding of effect</a:t>
            </a:r>
            <a:endParaRPr/>
          </a:p>
          <a:p>
            <a:pPr indent="-406395" lvl="1" marL="1056623" rtl="0" algn="l">
              <a:spcBef>
                <a:spcPts val="1422"/>
              </a:spcBef>
              <a:spcAft>
                <a:spcPts val="0"/>
              </a:spcAft>
              <a:buSzPct val="100000"/>
              <a:buChar char="•"/>
            </a:pPr>
            <a:r>
              <a:rPr lang="en-US" sz="3413"/>
              <a:t>Tribal Expertise Statement</a:t>
            </a:r>
            <a:endParaRPr/>
          </a:p>
          <a:p>
            <a:pPr indent="-256025" lvl="0" marL="406394" rtl="0" algn="l">
              <a:spcBef>
                <a:spcPts val="1422"/>
              </a:spcBef>
              <a:spcAft>
                <a:spcPts val="0"/>
              </a:spcAft>
              <a:buSzPct val="100000"/>
              <a:buNone/>
            </a:pPr>
            <a:r>
              <a:t/>
            </a:r>
            <a:endParaRPr/>
          </a:p>
        </p:txBody>
      </p:sp>
      <p:pic>
        <p:nvPicPr>
          <p:cNvPr id="216" name="Google Shape;216;p10"/>
          <p:cNvPicPr preferRelativeResize="0"/>
          <p:nvPr>
            <p:ph idx="2" type="body"/>
          </p:nvPr>
        </p:nvPicPr>
        <p:blipFill rotWithShape="1">
          <a:blip r:embed="rId3">
            <a:alphaModFix/>
          </a:blip>
          <a:srcRect b="0" l="0" r="0" t="0"/>
          <a:stretch/>
        </p:blipFill>
        <p:spPr>
          <a:xfrm>
            <a:off x="7151015" y="3046413"/>
            <a:ext cx="3684346" cy="51895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1"/>
          <p:cNvSpPr txBox="1"/>
          <p:nvPr/>
        </p:nvSpPr>
        <p:spPr>
          <a:xfrm>
            <a:off x="541851" y="4752311"/>
            <a:ext cx="11921098" cy="732893"/>
          </a:xfrm>
          <a:prstGeom prst="rect">
            <a:avLst/>
          </a:prstGeom>
          <a:noFill/>
          <a:ln>
            <a:noFill/>
          </a:ln>
        </p:spPr>
        <p:txBody>
          <a:bodyPr anchorCtr="0" anchor="ctr" bIns="50800" lIns="50800" spcFirstLastPara="1" rIns="50800" wrap="square" tIns="50800">
            <a:spAutoFit/>
          </a:bodyPr>
          <a:lstStyle/>
          <a:p>
            <a:pPr indent="0" lvl="0" marL="0" marR="0" rtl="0" algn="l">
              <a:lnSpc>
                <a:spcPct val="80000"/>
              </a:lnSpc>
              <a:spcBef>
                <a:spcPts val="0"/>
              </a:spcBef>
              <a:spcAft>
                <a:spcPts val="0"/>
              </a:spcAft>
              <a:buNone/>
            </a:pPr>
            <a:r>
              <a:t/>
            </a:r>
            <a:endParaRPr sz="5120">
              <a:solidFill>
                <a:schemeClr val="lt1"/>
              </a:solidFill>
              <a:latin typeface="Calibri"/>
              <a:ea typeface="Calibri"/>
              <a:cs typeface="Calibri"/>
              <a:sym typeface="Calibri"/>
            </a:endParaRPr>
          </a:p>
        </p:txBody>
      </p:sp>
      <p:sp>
        <p:nvSpPr>
          <p:cNvPr id="222" name="Google Shape;222;p11"/>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5120"/>
              <a:buFont typeface="Calibri"/>
              <a:buNone/>
            </a:pPr>
            <a:r>
              <a:rPr lang="en-US" sz="5120">
                <a:latin typeface="Calibri"/>
                <a:ea typeface="Calibri"/>
                <a:cs typeface="Calibri"/>
                <a:sym typeface="Calibri"/>
              </a:rPr>
              <a:t>TRIBAL EXPERTISE</a:t>
            </a:r>
            <a:endParaRPr/>
          </a:p>
        </p:txBody>
      </p:sp>
      <p:sp>
        <p:nvSpPr>
          <p:cNvPr id="223" name="Google Shape;223;p11"/>
          <p:cNvSpPr txBox="1"/>
          <p:nvPr>
            <p:ph idx="1" type="body"/>
          </p:nvPr>
        </p:nvSpPr>
        <p:spPr>
          <a:xfrm>
            <a:off x="1217508" y="3323553"/>
            <a:ext cx="10806338" cy="5119027"/>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spcBef>
                <a:spcPts val="0"/>
              </a:spcBef>
              <a:spcAft>
                <a:spcPts val="0"/>
              </a:spcAft>
              <a:buSzPct val="100000"/>
              <a:buNone/>
            </a:pPr>
            <a:r>
              <a:rPr lang="en-US" sz="3600">
                <a:solidFill>
                  <a:schemeClr val="lt1"/>
                </a:solidFill>
                <a:latin typeface="Calibri"/>
                <a:ea typeface="Calibri"/>
                <a:cs typeface="Calibri"/>
                <a:sym typeface="Calibri"/>
              </a:rPr>
              <a:t>We remind the consultant and FCC that the views of Indian tribes are based on expertise and information not available and/or possessed by our staff, but are critical to informing the Section 106 review process. The consultant/FCC remains responsible for consulting with and considering the views of Indian tribes. We request that consultant provide our office with a summary of any views conveyed by Indian tribes that are not in agreement with SHPO’s response, and in so doing SHPO reserves the right to exercise our responsibility to respond to new information and modify our findings, as necessary. </a:t>
            </a:r>
            <a:endParaRPr/>
          </a:p>
          <a:p>
            <a:pPr indent="-256025" lvl="0" marL="406394" rtl="0" algn="l">
              <a:spcBef>
                <a:spcPts val="1422"/>
              </a:spcBef>
              <a:spcAft>
                <a:spcPts val="0"/>
              </a:spcAft>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2"/>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TRIBAL CONSULTATION</a:t>
            </a:r>
            <a:endParaRPr/>
          </a:p>
        </p:txBody>
      </p:sp>
      <p:sp>
        <p:nvSpPr>
          <p:cNvPr id="229" name="Google Shape;229;p12"/>
          <p:cNvSpPr txBox="1"/>
          <p:nvPr>
            <p:ph idx="1" type="body"/>
          </p:nvPr>
        </p:nvSpPr>
        <p:spPr>
          <a:xfrm>
            <a:off x="650240" y="2577573"/>
            <a:ext cx="11054080" cy="5840115"/>
          </a:xfrm>
          <a:prstGeom prst="rect">
            <a:avLst/>
          </a:prstGeom>
          <a:noFill/>
          <a:ln>
            <a:noFill/>
          </a:ln>
        </p:spPr>
        <p:txBody>
          <a:bodyPr anchorCtr="0" anchor="ctr" bIns="45700" lIns="91425" spcFirstLastPara="1" rIns="91425" wrap="square" tIns="45700">
            <a:normAutofit lnSpcReduction="10000"/>
          </a:bodyPr>
          <a:lstStyle/>
          <a:p>
            <a:pPr indent="-406394" lvl="0" marL="406394" rtl="0" algn="l">
              <a:spcBef>
                <a:spcPts val="0"/>
              </a:spcBef>
              <a:spcAft>
                <a:spcPts val="0"/>
              </a:spcAft>
              <a:buSzPts val="3200"/>
              <a:buChar char="•"/>
            </a:pPr>
            <a:r>
              <a:rPr lang="en-US" sz="3200"/>
              <a:t>Tribal consultation should be completed prior to submittal of any documentation to SHPO. </a:t>
            </a:r>
            <a:endParaRPr/>
          </a:p>
          <a:p>
            <a:pPr indent="-406394" lvl="0" marL="406394" rtl="0" algn="l">
              <a:spcBef>
                <a:spcPts val="1422"/>
              </a:spcBef>
              <a:spcAft>
                <a:spcPts val="0"/>
              </a:spcAft>
              <a:buSzPts val="3200"/>
              <a:buChar char="•"/>
            </a:pPr>
            <a:r>
              <a:rPr lang="en-US" sz="3200"/>
              <a:t>Please let us know of any concerns that are raised through consultation. </a:t>
            </a:r>
            <a:endParaRPr/>
          </a:p>
          <a:p>
            <a:pPr indent="-406394" lvl="0" marL="406394" rtl="0" algn="l">
              <a:spcBef>
                <a:spcPts val="1422"/>
              </a:spcBef>
              <a:spcAft>
                <a:spcPts val="0"/>
              </a:spcAft>
              <a:buSzPts val="3200"/>
              <a:buChar char="•"/>
            </a:pPr>
            <a:r>
              <a:rPr lang="en-US" sz="3200"/>
              <a:t>Class III reports should be sent to tribes with the consultation packet</a:t>
            </a:r>
            <a:endParaRPr/>
          </a:p>
          <a:p>
            <a:pPr indent="-406394" lvl="0" marL="406394" rtl="0" algn="l">
              <a:spcBef>
                <a:spcPts val="1422"/>
              </a:spcBef>
              <a:spcAft>
                <a:spcPts val="0"/>
              </a:spcAft>
              <a:buSzPts val="3200"/>
              <a:buChar char="•"/>
            </a:pPr>
            <a:r>
              <a:rPr lang="en-US" sz="3200"/>
              <a:t>Some things to consider:</a:t>
            </a:r>
            <a:endParaRPr/>
          </a:p>
          <a:p>
            <a:pPr indent="-406394" lvl="1" marL="1056623" rtl="0" algn="l">
              <a:spcBef>
                <a:spcPts val="1422"/>
              </a:spcBef>
              <a:spcAft>
                <a:spcPts val="0"/>
              </a:spcAft>
              <a:buSzPts val="3200"/>
              <a:buChar char="•"/>
            </a:pPr>
            <a:r>
              <a:rPr lang="en-US" sz="3200"/>
              <a:t>Are you in or near a Traditional Cultural Property (TCP)</a:t>
            </a:r>
            <a:endParaRPr/>
          </a:p>
          <a:p>
            <a:pPr indent="-406394" lvl="1" marL="1056623" rtl="0" algn="l">
              <a:spcBef>
                <a:spcPts val="1422"/>
              </a:spcBef>
              <a:spcAft>
                <a:spcPts val="0"/>
              </a:spcAft>
              <a:buSzPts val="3200"/>
              <a:buChar char="•"/>
            </a:pPr>
            <a:r>
              <a:rPr lang="en-US" sz="3200"/>
              <a:t>Is your visual APE large enough to identify TCPs or historic properties?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3"/>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FCC – SHPO CONSULTATION FORM </a:t>
            </a:r>
            <a:br>
              <a:rPr lang="en-US"/>
            </a:br>
            <a:r>
              <a:rPr lang="en-US"/>
              <a:t>PROJECT DESCRIPTION</a:t>
            </a:r>
            <a:endParaRPr/>
          </a:p>
        </p:txBody>
      </p:sp>
      <p:sp>
        <p:nvSpPr>
          <p:cNvPr id="235" name="Google Shape;235;p13"/>
          <p:cNvSpPr txBox="1"/>
          <p:nvPr>
            <p:ph idx="1" type="body"/>
          </p:nvPr>
        </p:nvSpPr>
        <p:spPr>
          <a:xfrm>
            <a:off x="650240" y="1902556"/>
            <a:ext cx="11054080" cy="5189878"/>
          </a:xfrm>
          <a:prstGeom prst="rect">
            <a:avLst/>
          </a:prstGeom>
          <a:noFill/>
          <a:ln>
            <a:noFill/>
          </a:ln>
        </p:spPr>
        <p:txBody>
          <a:bodyPr anchorCtr="0" anchor="ctr" bIns="45700" lIns="91425" spcFirstLastPara="1" rIns="91425" wrap="square" tIns="45700">
            <a:normAutofit/>
          </a:bodyPr>
          <a:lstStyle/>
          <a:p>
            <a:pPr indent="-406394" lvl="0" marL="406394" rtl="0" algn="l">
              <a:spcBef>
                <a:spcPts val="0"/>
              </a:spcBef>
              <a:spcAft>
                <a:spcPts val="0"/>
              </a:spcAft>
              <a:buSzPts val="3200"/>
              <a:buChar char="•"/>
            </a:pPr>
            <a:r>
              <a:rPr lang="en-US" sz="3200"/>
              <a:t>New construction, replacement, collocation</a:t>
            </a:r>
            <a:endParaRPr/>
          </a:p>
          <a:p>
            <a:pPr indent="-406394" lvl="0" marL="406394" rtl="0" algn="l">
              <a:spcBef>
                <a:spcPts val="1422"/>
              </a:spcBef>
              <a:spcAft>
                <a:spcPts val="0"/>
              </a:spcAft>
              <a:buSzPts val="3200"/>
              <a:buChar char="•"/>
            </a:pPr>
            <a:r>
              <a:rPr lang="en-US" sz="3200"/>
              <a:t>Utility corridors?</a:t>
            </a:r>
            <a:endParaRPr/>
          </a:p>
          <a:p>
            <a:pPr indent="-406394" lvl="0" marL="406394" rtl="0" algn="l">
              <a:spcBef>
                <a:spcPts val="1422"/>
              </a:spcBef>
              <a:spcAft>
                <a:spcPts val="0"/>
              </a:spcAft>
              <a:buSzPts val="3200"/>
              <a:buChar char="•"/>
            </a:pPr>
            <a:r>
              <a:rPr lang="en-US" sz="3200"/>
              <a:t>Access routes?</a:t>
            </a:r>
            <a:endParaRPr/>
          </a:p>
          <a:p>
            <a:pPr indent="-406394" lvl="0" marL="406394" rtl="0" algn="l">
              <a:spcBef>
                <a:spcPts val="1422"/>
              </a:spcBef>
              <a:spcAft>
                <a:spcPts val="0"/>
              </a:spcAft>
              <a:buSzPts val="3200"/>
              <a:buChar char="•"/>
            </a:pPr>
            <a:r>
              <a:rPr lang="en-US" sz="3200"/>
              <a:t>Ground disturbance?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4"/>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FCC – SHPO CONSULTATION FORM </a:t>
            </a:r>
            <a:br>
              <a:rPr lang="en-US"/>
            </a:br>
            <a:r>
              <a:rPr lang="en-US"/>
              <a:t>LOCATIONAL INFORMATION</a:t>
            </a:r>
            <a:endParaRPr/>
          </a:p>
        </p:txBody>
      </p:sp>
      <p:sp>
        <p:nvSpPr>
          <p:cNvPr id="241" name="Google Shape;241;p14"/>
          <p:cNvSpPr txBox="1"/>
          <p:nvPr>
            <p:ph idx="1" type="body"/>
          </p:nvPr>
        </p:nvSpPr>
        <p:spPr>
          <a:xfrm>
            <a:off x="650240" y="2281861"/>
            <a:ext cx="11054080" cy="5189878"/>
          </a:xfrm>
          <a:prstGeom prst="rect">
            <a:avLst/>
          </a:prstGeom>
          <a:noFill/>
          <a:ln>
            <a:noFill/>
          </a:ln>
        </p:spPr>
        <p:txBody>
          <a:bodyPr anchorCtr="0" anchor="ctr" bIns="45700" lIns="91425" spcFirstLastPara="1" rIns="91425" wrap="square" tIns="45700">
            <a:normAutofit/>
          </a:bodyPr>
          <a:lstStyle/>
          <a:p>
            <a:pPr indent="-406394" lvl="0" marL="406394" rtl="0" algn="l">
              <a:spcBef>
                <a:spcPts val="0"/>
              </a:spcBef>
              <a:spcAft>
                <a:spcPts val="0"/>
              </a:spcAft>
              <a:buSzPts val="3200"/>
              <a:buChar char="•"/>
            </a:pPr>
            <a:r>
              <a:rPr lang="en-US" sz="3200"/>
              <a:t>Structure Address</a:t>
            </a:r>
            <a:endParaRPr/>
          </a:p>
          <a:p>
            <a:pPr indent="-406394" lvl="0" marL="406394" rtl="0" algn="l">
              <a:spcBef>
                <a:spcPts val="1422"/>
              </a:spcBef>
              <a:spcAft>
                <a:spcPts val="0"/>
              </a:spcAft>
              <a:buSzPts val="3200"/>
              <a:buChar char="•"/>
            </a:pPr>
            <a:r>
              <a:rPr lang="en-US" sz="3200"/>
              <a:t>Land Jurisdiction</a:t>
            </a:r>
            <a:endParaRPr/>
          </a:p>
          <a:p>
            <a:pPr indent="-406394" lvl="0" marL="406394" rtl="0" algn="l">
              <a:spcBef>
                <a:spcPts val="1422"/>
              </a:spcBef>
              <a:spcAft>
                <a:spcPts val="0"/>
              </a:spcAft>
              <a:buSzPts val="3200"/>
              <a:buChar char="•"/>
            </a:pPr>
            <a:r>
              <a:rPr lang="en-US" sz="3200"/>
              <a:t>Legal Location</a:t>
            </a:r>
            <a:endParaRPr/>
          </a:p>
          <a:p>
            <a:pPr indent="-406394" lvl="0" marL="406394" rtl="0" algn="l">
              <a:spcBef>
                <a:spcPts val="1422"/>
              </a:spcBef>
              <a:spcAft>
                <a:spcPts val="0"/>
              </a:spcAft>
              <a:buSzPts val="3200"/>
              <a:buChar char="•"/>
            </a:pPr>
            <a:r>
              <a:rPr lang="en-US" sz="3200"/>
              <a:t>USGS Quadrangle</a:t>
            </a:r>
            <a:endParaRPr/>
          </a:p>
          <a:p>
            <a:pPr indent="-406394" lvl="0" marL="406394" rtl="0" algn="l">
              <a:spcBef>
                <a:spcPts val="1422"/>
              </a:spcBef>
              <a:spcAft>
                <a:spcPts val="0"/>
              </a:spcAft>
              <a:buSzPts val="3200"/>
              <a:buChar char="•"/>
            </a:pPr>
            <a:r>
              <a:rPr lang="en-US" sz="3200"/>
              <a:t>UTM Coordinates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5"/>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FCC – SHPO CONSULTATION FORM </a:t>
            </a:r>
            <a:br>
              <a:rPr lang="en-US"/>
            </a:br>
            <a:r>
              <a:rPr lang="en-US"/>
              <a:t>DIRECT APE</a:t>
            </a:r>
            <a:endParaRPr/>
          </a:p>
        </p:txBody>
      </p:sp>
      <p:sp>
        <p:nvSpPr>
          <p:cNvPr id="247" name="Google Shape;247;p15"/>
          <p:cNvSpPr txBox="1"/>
          <p:nvPr>
            <p:ph idx="1" type="body"/>
          </p:nvPr>
        </p:nvSpPr>
        <p:spPr>
          <a:xfrm>
            <a:off x="650240" y="2281861"/>
            <a:ext cx="11054080" cy="5189878"/>
          </a:xfrm>
          <a:prstGeom prst="rect">
            <a:avLst/>
          </a:prstGeom>
          <a:noFill/>
          <a:ln>
            <a:noFill/>
          </a:ln>
        </p:spPr>
        <p:txBody>
          <a:bodyPr anchorCtr="0" anchor="ctr" bIns="45700" lIns="91425" spcFirstLastPara="1" rIns="91425" wrap="square" tIns="45700">
            <a:normAutofit/>
          </a:bodyPr>
          <a:lstStyle/>
          <a:p>
            <a:pPr indent="-406394" lvl="0" marL="406394" rtl="0" algn="l">
              <a:spcBef>
                <a:spcPts val="0"/>
              </a:spcBef>
              <a:spcAft>
                <a:spcPts val="0"/>
              </a:spcAft>
              <a:buSzPts val="3200"/>
              <a:buChar char="•"/>
            </a:pPr>
            <a:r>
              <a:rPr lang="en-US" sz="3200"/>
              <a:t>Acreage</a:t>
            </a:r>
            <a:endParaRPr/>
          </a:p>
          <a:p>
            <a:pPr indent="-406394" lvl="0" marL="406394" rtl="0" algn="l">
              <a:spcBef>
                <a:spcPts val="1422"/>
              </a:spcBef>
              <a:spcAft>
                <a:spcPts val="0"/>
              </a:spcAft>
              <a:buSzPts val="3200"/>
              <a:buChar char="•"/>
            </a:pPr>
            <a:r>
              <a:rPr lang="en-US" sz="3200"/>
              <a:t>Dimensions</a:t>
            </a:r>
            <a:endParaRPr/>
          </a:p>
          <a:p>
            <a:pPr indent="-406394" lvl="0" marL="406394" rtl="0" algn="l">
              <a:spcBef>
                <a:spcPts val="1422"/>
              </a:spcBef>
              <a:spcAft>
                <a:spcPts val="0"/>
              </a:spcAft>
              <a:buSzPts val="3200"/>
              <a:buChar char="•"/>
            </a:pPr>
            <a:r>
              <a:rPr lang="en-US" sz="3200"/>
              <a:t>Include utility corridors, access roads, staging areas</a:t>
            </a:r>
            <a:endParaRPr/>
          </a:p>
          <a:p>
            <a:pPr indent="-406394" lvl="0" marL="406394" rtl="0" algn="l">
              <a:spcBef>
                <a:spcPts val="1422"/>
              </a:spcBef>
              <a:spcAft>
                <a:spcPts val="0"/>
              </a:spcAft>
              <a:buSzPts val="3200"/>
              <a:buChar char="•"/>
            </a:pPr>
            <a:r>
              <a:rPr lang="en-US" sz="3200"/>
              <a:t>Depth of excavation</a:t>
            </a:r>
            <a:endParaRPr/>
          </a:p>
          <a:p>
            <a:pPr indent="-243834" lvl="0" marL="406394" rtl="0" algn="l">
              <a:spcBef>
                <a:spcPts val="1422"/>
              </a:spcBef>
              <a:spcAft>
                <a:spcPts val="0"/>
              </a:spcAft>
              <a:buSzPts val="256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6"/>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FCC – SHPO CONSULTATION FORM </a:t>
            </a:r>
            <a:br>
              <a:rPr lang="en-US"/>
            </a:br>
            <a:r>
              <a:rPr lang="en-US"/>
              <a:t>VISUAL APE</a:t>
            </a:r>
            <a:endParaRPr/>
          </a:p>
        </p:txBody>
      </p:sp>
      <p:sp>
        <p:nvSpPr>
          <p:cNvPr id="253" name="Google Shape;253;p16"/>
          <p:cNvSpPr txBox="1"/>
          <p:nvPr>
            <p:ph idx="1" type="body"/>
          </p:nvPr>
        </p:nvSpPr>
        <p:spPr>
          <a:xfrm>
            <a:off x="650240" y="2281861"/>
            <a:ext cx="11054080" cy="5189878"/>
          </a:xfrm>
          <a:prstGeom prst="rect">
            <a:avLst/>
          </a:prstGeom>
          <a:noFill/>
          <a:ln>
            <a:noFill/>
          </a:ln>
        </p:spPr>
        <p:txBody>
          <a:bodyPr anchorCtr="0" anchor="ctr" bIns="45700" lIns="91425" spcFirstLastPara="1" rIns="91425" wrap="square" tIns="45700">
            <a:normAutofit/>
          </a:bodyPr>
          <a:lstStyle/>
          <a:p>
            <a:pPr indent="-406394" lvl="0" marL="406394" rtl="0" algn="l">
              <a:spcBef>
                <a:spcPts val="0"/>
              </a:spcBef>
              <a:spcAft>
                <a:spcPts val="0"/>
              </a:spcAft>
              <a:buSzPts val="3200"/>
              <a:buChar char="•"/>
            </a:pPr>
            <a:r>
              <a:rPr lang="en-US" sz="3200"/>
              <a:t>Radius – 0.5, 0.75, 1, 2 miles</a:t>
            </a:r>
            <a:endParaRPr/>
          </a:p>
          <a:p>
            <a:pPr indent="-406394" lvl="0" marL="406394" rtl="0" algn="l">
              <a:spcBef>
                <a:spcPts val="1422"/>
              </a:spcBef>
              <a:spcAft>
                <a:spcPts val="0"/>
              </a:spcAft>
              <a:buSzPts val="3200"/>
              <a:buChar char="•"/>
            </a:pPr>
            <a:r>
              <a:rPr lang="en-US" sz="3200"/>
              <a:t>Google Earth view – is there line of site from tower to major topographic feature or archaeological site with standing architecture</a:t>
            </a:r>
            <a:endParaRPr/>
          </a:p>
          <a:p>
            <a:pPr indent="-243834" lvl="0" marL="406394" rtl="0" algn="l">
              <a:spcBef>
                <a:spcPts val="1422"/>
              </a:spcBef>
              <a:spcAft>
                <a:spcPts val="0"/>
              </a:spcAft>
              <a:buSzPts val="256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7"/>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FCC – SHPO CONSULTATION FORM </a:t>
            </a:r>
            <a:br>
              <a:rPr lang="en-US"/>
            </a:br>
            <a:r>
              <a:rPr lang="en-US"/>
              <a:t>FINDING OF EFFECT</a:t>
            </a:r>
            <a:endParaRPr/>
          </a:p>
        </p:txBody>
      </p:sp>
      <p:sp>
        <p:nvSpPr>
          <p:cNvPr id="259" name="Google Shape;259;p17"/>
          <p:cNvSpPr txBox="1"/>
          <p:nvPr>
            <p:ph idx="1" type="body"/>
          </p:nvPr>
        </p:nvSpPr>
        <p:spPr>
          <a:xfrm>
            <a:off x="650240" y="3046497"/>
            <a:ext cx="11054080" cy="5189878"/>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spcBef>
                <a:spcPts val="0"/>
              </a:spcBef>
              <a:spcAft>
                <a:spcPts val="0"/>
              </a:spcAft>
              <a:buSzPct val="100000"/>
              <a:buNone/>
            </a:pPr>
            <a:r>
              <a:rPr lang="en-US" sz="3200"/>
              <a:t>Direct APE:</a:t>
            </a:r>
            <a:endParaRPr/>
          </a:p>
          <a:p>
            <a:pPr indent="-406425" lvl="0" marL="406394" rtl="0" algn="l">
              <a:spcBef>
                <a:spcPts val="1422"/>
              </a:spcBef>
              <a:spcAft>
                <a:spcPts val="0"/>
              </a:spcAft>
              <a:buSzPct val="97656"/>
              <a:buChar char="•"/>
            </a:pPr>
            <a:r>
              <a:rPr lang="en-US"/>
              <a:t>No Historic Properties Affected (NHPA)</a:t>
            </a:r>
            <a:endParaRPr/>
          </a:p>
          <a:p>
            <a:pPr indent="-406394" lvl="1" marL="1056623" rtl="0" algn="l">
              <a:spcBef>
                <a:spcPts val="1422"/>
              </a:spcBef>
              <a:spcAft>
                <a:spcPts val="0"/>
              </a:spcAft>
              <a:buSzPct val="96660"/>
              <a:buChar char="•"/>
            </a:pPr>
            <a:r>
              <a:rPr lang="en-US"/>
              <a:t>No historic properties in the APE</a:t>
            </a:r>
            <a:endParaRPr/>
          </a:p>
          <a:p>
            <a:pPr indent="-406425" lvl="0" marL="406394" rtl="0" algn="l">
              <a:spcBef>
                <a:spcPts val="1422"/>
              </a:spcBef>
              <a:spcAft>
                <a:spcPts val="0"/>
              </a:spcAft>
              <a:buSzPct val="97656"/>
              <a:buChar char="•"/>
            </a:pPr>
            <a:r>
              <a:rPr lang="en-US"/>
              <a:t>No Adverse Effect (NAE)</a:t>
            </a:r>
            <a:endParaRPr/>
          </a:p>
          <a:p>
            <a:pPr indent="-406394" lvl="1" marL="1056623" rtl="0" algn="l">
              <a:spcBef>
                <a:spcPts val="1422"/>
              </a:spcBef>
              <a:spcAft>
                <a:spcPts val="0"/>
              </a:spcAft>
              <a:buSzPct val="96660"/>
              <a:buChar char="•"/>
            </a:pPr>
            <a:r>
              <a:rPr lang="en-US"/>
              <a:t>Historic properties are present, but will not be affected </a:t>
            </a:r>
            <a:br>
              <a:rPr lang="en-US"/>
            </a:br>
            <a:r>
              <a:rPr lang="en-US"/>
              <a:t>(e.g. no ground disturbance within an archaeological site or antenna will be collocated on a historic building)</a:t>
            </a:r>
            <a:endParaRPr/>
          </a:p>
          <a:p>
            <a:pPr indent="-406425" lvl="0" marL="406394" rtl="0" algn="l">
              <a:spcBef>
                <a:spcPts val="1422"/>
              </a:spcBef>
              <a:spcAft>
                <a:spcPts val="0"/>
              </a:spcAft>
              <a:buSzPct val="97656"/>
              <a:buChar char="•"/>
            </a:pPr>
            <a:r>
              <a:rPr lang="en-US"/>
              <a:t>Adverse Effect (AE)</a:t>
            </a:r>
            <a:endParaRPr/>
          </a:p>
          <a:p>
            <a:pPr indent="-406394" lvl="1" marL="1056623" rtl="0" algn="l">
              <a:spcBef>
                <a:spcPts val="1422"/>
              </a:spcBef>
              <a:spcAft>
                <a:spcPts val="0"/>
              </a:spcAft>
              <a:buSzPct val="96660"/>
              <a:buChar char="•"/>
            </a:pPr>
            <a:r>
              <a:rPr lang="en-US"/>
              <a:t>Within a historic property and ground disturbance will occur</a:t>
            </a:r>
            <a:endParaRPr/>
          </a:p>
          <a:p>
            <a:pPr indent="-272726" lvl="1" marL="1056623" rtl="0" algn="l">
              <a:spcBef>
                <a:spcPts val="1422"/>
              </a:spcBef>
              <a:spcAft>
                <a:spcPts val="0"/>
              </a:spcAft>
              <a:buSzPct val="100000"/>
              <a:buNone/>
            </a:pPr>
            <a:r>
              <a:t/>
            </a:r>
            <a:endParaRPr/>
          </a:p>
          <a:p>
            <a:pPr indent="0" lvl="0" marL="0" rtl="0" algn="l">
              <a:spcBef>
                <a:spcPts val="1422"/>
              </a:spcBef>
              <a:spcAft>
                <a:spcPts val="0"/>
              </a:spcAft>
              <a:buSzPct val="97656"/>
              <a:buNone/>
            </a:pPr>
            <a:r>
              <a:rPr lang="en-US"/>
              <a:t>* SHPO does not accept “No Effect” as a finding of effect. If sites are present, use NAE.</a:t>
            </a:r>
            <a:endParaRPr/>
          </a:p>
          <a:p>
            <a:pPr indent="-256025" lvl="0" marL="406394" rtl="0" algn="l">
              <a:spcBef>
                <a:spcPts val="1422"/>
              </a:spcBef>
              <a:spcAft>
                <a:spcPts val="0"/>
              </a:spcAft>
              <a:buSzPct val="100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8"/>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FCC – SHPO CONSULTATION FORM </a:t>
            </a:r>
            <a:br>
              <a:rPr lang="en-US"/>
            </a:br>
            <a:r>
              <a:rPr lang="en-US"/>
              <a:t>CONDITIONAL NO ADVERSE EFFECT (CNAE)</a:t>
            </a:r>
            <a:endParaRPr/>
          </a:p>
        </p:txBody>
      </p:sp>
      <p:sp>
        <p:nvSpPr>
          <p:cNvPr id="265" name="Google Shape;265;p18"/>
          <p:cNvSpPr txBox="1"/>
          <p:nvPr>
            <p:ph idx="1" type="body"/>
          </p:nvPr>
        </p:nvSpPr>
        <p:spPr>
          <a:xfrm>
            <a:off x="650240" y="3046497"/>
            <a:ext cx="11054080" cy="5189878"/>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spcBef>
                <a:spcPts val="0"/>
              </a:spcBef>
              <a:spcAft>
                <a:spcPts val="0"/>
              </a:spcAft>
              <a:buSzPct val="100000"/>
              <a:buNone/>
            </a:pPr>
            <a:r>
              <a:rPr b="1" lang="en-US" sz="4600">
                <a:solidFill>
                  <a:srgbClr val="FF0000"/>
                </a:solidFill>
              </a:rPr>
              <a:t>At SHPO’s discretion</a:t>
            </a:r>
            <a:endParaRPr/>
          </a:p>
          <a:p>
            <a:pPr indent="0" lvl="0" marL="0" rtl="0" algn="l">
              <a:spcBef>
                <a:spcPts val="1422"/>
              </a:spcBef>
              <a:spcAft>
                <a:spcPts val="0"/>
              </a:spcAft>
              <a:buSzPct val="100000"/>
              <a:buNone/>
            </a:pPr>
            <a:r>
              <a:t/>
            </a:r>
            <a:endParaRPr/>
          </a:p>
          <a:p>
            <a:pPr indent="0" lvl="0" marL="0" rtl="0" algn="l">
              <a:spcBef>
                <a:spcPts val="1422"/>
              </a:spcBef>
              <a:spcAft>
                <a:spcPts val="0"/>
              </a:spcAft>
              <a:buSzPct val="100000"/>
              <a:buNone/>
            </a:pPr>
            <a:r>
              <a:rPr lang="en-US" sz="3200"/>
              <a:t>Will require monitoring</a:t>
            </a:r>
            <a:endParaRPr/>
          </a:p>
          <a:p>
            <a:pPr indent="0" lvl="0" marL="0" rtl="0" algn="l">
              <a:spcBef>
                <a:spcPts val="1422"/>
              </a:spcBef>
              <a:spcAft>
                <a:spcPts val="0"/>
              </a:spcAft>
              <a:buSzPct val="100000"/>
              <a:buNone/>
            </a:pPr>
            <a:r>
              <a:rPr lang="en-US" sz="3200"/>
              <a:t>Uses:</a:t>
            </a:r>
            <a:endParaRPr/>
          </a:p>
          <a:p>
            <a:pPr indent="-406413" lvl="1" marL="1056623" rtl="0" algn="l">
              <a:spcBef>
                <a:spcPts val="1422"/>
              </a:spcBef>
              <a:spcAft>
                <a:spcPts val="0"/>
              </a:spcAft>
              <a:buSzPct val="100000"/>
              <a:buChar char="•"/>
            </a:pPr>
            <a:r>
              <a:rPr lang="en-US" sz="2916"/>
              <a:t>Within a recognized buffer of a historic property</a:t>
            </a:r>
            <a:endParaRPr/>
          </a:p>
          <a:p>
            <a:pPr indent="-406413" lvl="1" marL="1056623" rtl="0" algn="l">
              <a:spcBef>
                <a:spcPts val="1422"/>
              </a:spcBef>
              <a:spcAft>
                <a:spcPts val="0"/>
              </a:spcAft>
              <a:buSzPct val="100000"/>
              <a:buChar char="•"/>
            </a:pPr>
            <a:r>
              <a:rPr lang="en-US" sz="2916"/>
              <a:t>Within 50 ft of projected ancestral canals</a:t>
            </a:r>
            <a:endParaRPr/>
          </a:p>
          <a:p>
            <a:pPr indent="0" lvl="0" marL="0" rtl="0" algn="l">
              <a:spcBef>
                <a:spcPts val="1422"/>
              </a:spcBef>
              <a:spcAft>
                <a:spcPts val="0"/>
              </a:spcAft>
              <a:buSzPct val="100000"/>
              <a:buNone/>
            </a:pPr>
            <a:r>
              <a:t/>
            </a:r>
            <a:endParaRPr/>
          </a:p>
          <a:p>
            <a:pPr indent="0" lvl="0" marL="0" rtl="0" algn="l">
              <a:spcBef>
                <a:spcPts val="1422"/>
              </a:spcBef>
              <a:spcAft>
                <a:spcPts val="0"/>
              </a:spcAft>
              <a:buSzPct val="100000"/>
              <a:buNone/>
            </a:pPr>
            <a:r>
              <a:t/>
            </a:r>
            <a:endParaRPr/>
          </a:p>
          <a:p>
            <a:pPr indent="0" lvl="0" marL="0" rtl="0" algn="l">
              <a:spcBef>
                <a:spcPts val="1422"/>
              </a:spcBef>
              <a:spcAft>
                <a:spcPts val="0"/>
              </a:spcAft>
              <a:buSzPct val="100000"/>
              <a:buNone/>
            </a:pPr>
            <a:r>
              <a:rPr lang="en-US" sz="3200"/>
              <a:t>No longer applicable within site boundaries</a:t>
            </a:r>
            <a:endParaRPr/>
          </a:p>
          <a:p>
            <a:pPr indent="-256025" lvl="0" marL="406394" rtl="0" algn="l">
              <a:spcBef>
                <a:spcPts val="1422"/>
              </a:spcBef>
              <a:spcAft>
                <a:spcPts val="0"/>
              </a:spcAft>
              <a:buSzPct val="100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9"/>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FCC – SHPO CONSULTATION FORM </a:t>
            </a:r>
            <a:br>
              <a:rPr lang="en-US"/>
            </a:br>
            <a:r>
              <a:rPr lang="en-US"/>
              <a:t>FINDING OF EFFECT</a:t>
            </a:r>
            <a:endParaRPr/>
          </a:p>
        </p:txBody>
      </p:sp>
      <p:sp>
        <p:nvSpPr>
          <p:cNvPr id="271" name="Google Shape;271;p19"/>
          <p:cNvSpPr txBox="1"/>
          <p:nvPr>
            <p:ph idx="1" type="body"/>
          </p:nvPr>
        </p:nvSpPr>
        <p:spPr>
          <a:xfrm>
            <a:off x="650240" y="3046497"/>
            <a:ext cx="11054080" cy="518987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4100"/>
              <a:buNone/>
            </a:pPr>
            <a:r>
              <a:rPr lang="en-US" sz="4100"/>
              <a:t>Visual APE:</a:t>
            </a:r>
            <a:endParaRPr/>
          </a:p>
          <a:p>
            <a:pPr indent="-406394" lvl="0" marL="406394" rtl="0" algn="l">
              <a:spcBef>
                <a:spcPts val="1800"/>
              </a:spcBef>
              <a:spcAft>
                <a:spcPts val="0"/>
              </a:spcAft>
              <a:buSzPts val="2500"/>
              <a:buChar char="•"/>
            </a:pPr>
            <a:r>
              <a:rPr lang="en-US"/>
              <a:t>No Historic Properties Affected (NHPA)</a:t>
            </a:r>
            <a:endParaRPr/>
          </a:p>
          <a:p>
            <a:pPr indent="-406394" lvl="1" marL="1056623" rtl="0" algn="l">
              <a:spcBef>
                <a:spcPts val="1800"/>
              </a:spcBef>
              <a:spcAft>
                <a:spcPts val="0"/>
              </a:spcAft>
              <a:buSzPts val="2560"/>
              <a:buChar char="•"/>
            </a:pPr>
            <a:r>
              <a:rPr lang="en-US" sz="2560"/>
              <a:t>No historic properties in the APE</a:t>
            </a:r>
            <a:endParaRPr/>
          </a:p>
          <a:p>
            <a:pPr indent="-406394" lvl="0" marL="406394" rtl="0" algn="l">
              <a:spcBef>
                <a:spcPts val="1800"/>
              </a:spcBef>
              <a:spcAft>
                <a:spcPts val="0"/>
              </a:spcAft>
              <a:buSzPts val="2500"/>
              <a:buChar char="•"/>
            </a:pPr>
            <a:r>
              <a:rPr lang="en-US"/>
              <a:t>No Adverse Effect (NAE)</a:t>
            </a:r>
            <a:endParaRPr/>
          </a:p>
          <a:p>
            <a:pPr indent="-406394" lvl="1" marL="1056623" rtl="0" algn="l">
              <a:spcBef>
                <a:spcPts val="1800"/>
              </a:spcBef>
              <a:spcAft>
                <a:spcPts val="0"/>
              </a:spcAft>
              <a:buSzPts val="2560"/>
              <a:buChar char="•"/>
            </a:pPr>
            <a:r>
              <a:rPr lang="en-US" sz="2560"/>
              <a:t>Historic properties are present, but will not be affected</a:t>
            </a:r>
            <a:endParaRPr/>
          </a:p>
          <a:p>
            <a:pPr indent="-406394" lvl="0" marL="406394" rtl="0" algn="l">
              <a:spcBef>
                <a:spcPts val="1800"/>
              </a:spcBef>
              <a:spcAft>
                <a:spcPts val="0"/>
              </a:spcAft>
              <a:buSzPts val="2500"/>
              <a:buChar char="•"/>
            </a:pPr>
            <a:r>
              <a:rPr lang="en-US"/>
              <a:t>Adverse Effect (AE)</a:t>
            </a:r>
            <a:endParaRPr/>
          </a:p>
          <a:p>
            <a:pPr indent="-406394" lvl="1" marL="1056623" rtl="0" algn="l">
              <a:spcBef>
                <a:spcPts val="1800"/>
              </a:spcBef>
              <a:spcAft>
                <a:spcPts val="0"/>
              </a:spcAft>
              <a:buSzPts val="2560"/>
              <a:buChar char="•"/>
            </a:pPr>
            <a:r>
              <a:rPr lang="en-US" sz="2560"/>
              <a:t>Historic properties are present and will be affected </a:t>
            </a:r>
            <a:endParaRPr/>
          </a:p>
          <a:p>
            <a:pPr indent="-243834" lvl="0" marL="406394" rtl="0" algn="l">
              <a:spcBef>
                <a:spcPts val="1800"/>
              </a:spcBef>
              <a:spcAft>
                <a:spcPts val="0"/>
              </a:spcAft>
              <a:buSzPts val="256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5120"/>
              <a:buFont typeface="Calibri"/>
              <a:buNone/>
            </a:pPr>
            <a:r>
              <a:rPr lang="en-US" sz="5120">
                <a:latin typeface="Calibri"/>
                <a:ea typeface="Calibri"/>
                <a:cs typeface="Calibri"/>
                <a:sym typeface="Calibri"/>
              </a:rPr>
              <a:t>WHY WE ARE HERE: </a:t>
            </a:r>
            <a:endParaRPr/>
          </a:p>
        </p:txBody>
      </p:sp>
      <p:sp>
        <p:nvSpPr>
          <p:cNvPr id="159" name="Google Shape;159;p2"/>
          <p:cNvSpPr txBox="1"/>
          <p:nvPr>
            <p:ph idx="1" type="body"/>
          </p:nvPr>
        </p:nvSpPr>
        <p:spPr>
          <a:xfrm>
            <a:off x="650240" y="3046497"/>
            <a:ext cx="11054080" cy="5189878"/>
          </a:xfrm>
          <a:prstGeom prst="rect">
            <a:avLst/>
          </a:prstGeom>
          <a:noFill/>
          <a:ln>
            <a:noFill/>
          </a:ln>
        </p:spPr>
        <p:txBody>
          <a:bodyPr anchorCtr="0" anchor="ctr" bIns="45700" lIns="91425" spcFirstLastPara="1" rIns="91425" wrap="square" tIns="45700">
            <a:normAutofit/>
          </a:bodyPr>
          <a:lstStyle/>
          <a:p>
            <a:pPr indent="-571500" lvl="0" marL="571500" rtl="0" algn="l">
              <a:spcBef>
                <a:spcPts val="0"/>
              </a:spcBef>
              <a:spcAft>
                <a:spcPts val="0"/>
              </a:spcAft>
              <a:buSzPts val="3600"/>
              <a:buFont typeface="Arial"/>
              <a:buChar char="•"/>
            </a:pPr>
            <a:r>
              <a:rPr lang="en-US" sz="3600">
                <a:solidFill>
                  <a:schemeClr val="lt1"/>
                </a:solidFill>
                <a:latin typeface="Calibri"/>
                <a:ea typeface="Calibri"/>
                <a:cs typeface="Calibri"/>
                <a:sym typeface="Calibri"/>
              </a:rPr>
              <a:t>Clarify Arizona’s review process</a:t>
            </a:r>
            <a:endParaRPr/>
          </a:p>
          <a:p>
            <a:pPr indent="-571500" lvl="0" marL="571500" rtl="0" algn="l">
              <a:spcBef>
                <a:spcPts val="1800"/>
              </a:spcBef>
              <a:spcAft>
                <a:spcPts val="0"/>
              </a:spcAft>
              <a:buSzPts val="3600"/>
              <a:buFont typeface="Arial"/>
              <a:buChar char="•"/>
            </a:pPr>
            <a:r>
              <a:rPr lang="en-US" sz="3600">
                <a:solidFill>
                  <a:schemeClr val="lt1"/>
                </a:solidFill>
                <a:latin typeface="Calibri"/>
                <a:ea typeface="Calibri"/>
                <a:cs typeface="Calibri"/>
                <a:sym typeface="Calibri"/>
              </a:rPr>
              <a:t>Provide updates to our review process</a:t>
            </a:r>
            <a:endParaRPr/>
          </a:p>
          <a:p>
            <a:pPr indent="-571500" lvl="0" marL="571500" rtl="0" algn="l">
              <a:spcBef>
                <a:spcPts val="1800"/>
              </a:spcBef>
              <a:spcAft>
                <a:spcPts val="0"/>
              </a:spcAft>
              <a:buSzPts val="3600"/>
              <a:buFont typeface="Arial"/>
              <a:buChar char="•"/>
            </a:pPr>
            <a:r>
              <a:rPr lang="en-US" sz="3600">
                <a:solidFill>
                  <a:schemeClr val="lt1"/>
                </a:solidFill>
                <a:latin typeface="Calibri"/>
                <a:ea typeface="Calibri"/>
                <a:cs typeface="Calibri"/>
                <a:sym typeface="Calibri"/>
              </a:rPr>
              <a:t>Address some ongoing problems with submissions</a:t>
            </a:r>
            <a:endParaRPr/>
          </a:p>
          <a:p>
            <a:pPr indent="-571500" lvl="0" marL="571500" rtl="0" algn="l">
              <a:spcBef>
                <a:spcPts val="1800"/>
              </a:spcBef>
              <a:spcAft>
                <a:spcPts val="0"/>
              </a:spcAft>
              <a:buSzPts val="3600"/>
              <a:buFont typeface="Arial"/>
              <a:buChar char="•"/>
            </a:pPr>
            <a:r>
              <a:rPr lang="en-US" sz="3600">
                <a:solidFill>
                  <a:schemeClr val="lt1"/>
                </a:solidFill>
                <a:latin typeface="Calibri"/>
                <a:ea typeface="Calibri"/>
                <a:cs typeface="Calibri"/>
                <a:sym typeface="Calibri"/>
              </a:rPr>
              <a:t>Discuss Tribal partners’ concerns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0"/>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FCC FORMS 620/621</a:t>
            </a:r>
            <a:endParaRPr/>
          </a:p>
        </p:txBody>
      </p:sp>
      <p:sp>
        <p:nvSpPr>
          <p:cNvPr id="277" name="Google Shape;277;p20"/>
          <p:cNvSpPr txBox="1"/>
          <p:nvPr>
            <p:ph idx="1" type="body"/>
          </p:nvPr>
        </p:nvSpPr>
        <p:spPr>
          <a:xfrm>
            <a:off x="486117" y="2281861"/>
            <a:ext cx="11054080" cy="518987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4100"/>
              <a:buNone/>
            </a:pPr>
            <a:r>
              <a:rPr lang="en-US" sz="4100"/>
              <a:t>Looking for: </a:t>
            </a:r>
            <a:endParaRPr/>
          </a:p>
          <a:p>
            <a:pPr indent="-406394" lvl="0" marL="406394" rtl="0" algn="l">
              <a:spcBef>
                <a:spcPts val="1422"/>
              </a:spcBef>
              <a:spcAft>
                <a:spcPts val="0"/>
              </a:spcAft>
              <a:buSzPts val="2500"/>
              <a:buChar char="•"/>
            </a:pPr>
            <a:r>
              <a:rPr lang="en-US"/>
              <a:t>Updated (2018) 620/621 forms </a:t>
            </a:r>
            <a:endParaRPr/>
          </a:p>
          <a:p>
            <a:pPr indent="-406394" lvl="0" marL="406394" rtl="0" algn="l">
              <a:spcBef>
                <a:spcPts val="1422"/>
              </a:spcBef>
              <a:spcAft>
                <a:spcPts val="0"/>
              </a:spcAft>
              <a:buSzPts val="2500"/>
              <a:buChar char="•"/>
            </a:pPr>
            <a:r>
              <a:rPr lang="en-US"/>
              <a:t>Consistency of information</a:t>
            </a:r>
            <a:endParaRPr/>
          </a:p>
          <a:p>
            <a:pPr indent="-406394" lvl="0" marL="406394" rtl="0" algn="l">
              <a:spcBef>
                <a:spcPts val="1422"/>
              </a:spcBef>
              <a:spcAft>
                <a:spcPts val="0"/>
              </a:spcAft>
              <a:buSzPts val="2500"/>
              <a:buChar char="•"/>
            </a:pPr>
            <a:r>
              <a:rPr lang="en-US"/>
              <a:t>Correct consulting parties</a:t>
            </a:r>
            <a:endParaRPr/>
          </a:p>
          <a:p>
            <a:pPr indent="-406394" lvl="0" marL="406394" rtl="0" algn="l">
              <a:spcBef>
                <a:spcPts val="1422"/>
              </a:spcBef>
              <a:spcAft>
                <a:spcPts val="0"/>
              </a:spcAft>
              <a:buSzPts val="2500"/>
              <a:buChar char="•"/>
            </a:pPr>
            <a:r>
              <a:rPr lang="en-US"/>
              <a:t>Tribal consultation results (include emails from the Tribes if the response is Other)</a:t>
            </a:r>
            <a:endParaRPr/>
          </a:p>
          <a:p>
            <a:pPr indent="-406394" lvl="0" marL="406394" rtl="0" algn="l">
              <a:spcBef>
                <a:spcPts val="1422"/>
              </a:spcBef>
              <a:spcAft>
                <a:spcPts val="0"/>
              </a:spcAft>
              <a:buSzPts val="2500"/>
              <a:buChar char="•"/>
            </a:pPr>
            <a:r>
              <a:rPr lang="en-US"/>
              <a:t>Photographs, maps, and plans</a:t>
            </a:r>
            <a:endParaRPr/>
          </a:p>
          <a:p>
            <a:pPr indent="-406394" lvl="0" marL="406394" rtl="0" algn="l">
              <a:spcBef>
                <a:spcPts val="1422"/>
              </a:spcBef>
              <a:spcAft>
                <a:spcPts val="0"/>
              </a:spcAft>
              <a:buSzPts val="2500"/>
              <a:buChar char="•"/>
            </a:pPr>
            <a:r>
              <a:rPr lang="en-US"/>
              <a:t>QA/QC of documents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1"/>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CONSULTING PARTIES</a:t>
            </a:r>
            <a:endParaRPr/>
          </a:p>
        </p:txBody>
      </p:sp>
      <p:sp>
        <p:nvSpPr>
          <p:cNvPr id="283" name="Google Shape;283;p21"/>
          <p:cNvSpPr txBox="1"/>
          <p:nvPr>
            <p:ph idx="1" type="body"/>
          </p:nvPr>
        </p:nvSpPr>
        <p:spPr>
          <a:xfrm>
            <a:off x="650240" y="3046497"/>
            <a:ext cx="11054080" cy="5189878"/>
          </a:xfrm>
          <a:prstGeom prst="rect">
            <a:avLst/>
          </a:prstGeom>
          <a:noFill/>
          <a:ln>
            <a:noFill/>
          </a:ln>
        </p:spPr>
        <p:txBody>
          <a:bodyPr anchorCtr="0" anchor="ctr" bIns="45700" lIns="91425" spcFirstLastPara="1" rIns="91425" wrap="square" tIns="45700">
            <a:normAutofit fontScale="92500" lnSpcReduction="20000"/>
          </a:bodyPr>
          <a:lstStyle/>
          <a:p>
            <a:pPr indent="-406425" lvl="0" marL="406394" rtl="0" algn="l">
              <a:spcBef>
                <a:spcPts val="0"/>
              </a:spcBef>
              <a:spcAft>
                <a:spcPts val="0"/>
              </a:spcAft>
              <a:buSzPct val="100000"/>
              <a:buChar char="•"/>
            </a:pPr>
            <a:r>
              <a:rPr lang="en-US" sz="4100"/>
              <a:t>SHPO</a:t>
            </a:r>
            <a:endParaRPr/>
          </a:p>
          <a:p>
            <a:pPr indent="-406425" lvl="0" marL="406394" rtl="0" algn="l">
              <a:spcBef>
                <a:spcPts val="1422"/>
              </a:spcBef>
              <a:spcAft>
                <a:spcPts val="0"/>
              </a:spcAft>
              <a:buSzPct val="100000"/>
              <a:buChar char="•"/>
            </a:pPr>
            <a:r>
              <a:rPr lang="en-US" sz="4100"/>
              <a:t>Affiliated Tribes (TCNS System)</a:t>
            </a:r>
            <a:br>
              <a:rPr lang="en-US" sz="4100"/>
            </a:br>
            <a:r>
              <a:rPr lang="en-US" sz="4100"/>
              <a:t>(Use the G2G Toolkit to verify all affiliated tribes are included)</a:t>
            </a:r>
            <a:endParaRPr/>
          </a:p>
          <a:p>
            <a:pPr indent="-406425" lvl="0" marL="406394" rtl="0" algn="l">
              <a:spcBef>
                <a:spcPts val="1422"/>
              </a:spcBef>
              <a:spcAft>
                <a:spcPts val="0"/>
              </a:spcAft>
              <a:buSzPct val="100000"/>
              <a:buChar char="•"/>
            </a:pPr>
            <a:r>
              <a:rPr lang="en-US" sz="4100"/>
              <a:t>Local government</a:t>
            </a:r>
            <a:endParaRPr/>
          </a:p>
          <a:p>
            <a:pPr indent="-406425" lvl="0" marL="406394" rtl="0" algn="l">
              <a:spcBef>
                <a:spcPts val="1422"/>
              </a:spcBef>
              <a:spcAft>
                <a:spcPts val="0"/>
              </a:spcAft>
              <a:buSzPct val="100000"/>
              <a:buChar char="•"/>
            </a:pPr>
            <a:r>
              <a:rPr lang="en-US" sz="4100"/>
              <a:t>Local historical societies</a:t>
            </a:r>
            <a:endParaRPr/>
          </a:p>
          <a:p>
            <a:pPr indent="-406425" lvl="0" marL="406394" rtl="0" algn="l">
              <a:spcBef>
                <a:spcPts val="1422"/>
              </a:spcBef>
              <a:spcAft>
                <a:spcPts val="0"/>
              </a:spcAft>
              <a:buSzPct val="100000"/>
              <a:buChar char="•"/>
            </a:pPr>
            <a:r>
              <a:rPr lang="en-US" sz="4100"/>
              <a:t>Historic neighborhoods</a:t>
            </a:r>
            <a:endParaRPr/>
          </a:p>
          <a:p>
            <a:pPr indent="-406425" lvl="0" marL="406394" rtl="0" algn="l">
              <a:spcBef>
                <a:spcPts val="1422"/>
              </a:spcBef>
              <a:spcAft>
                <a:spcPts val="0"/>
              </a:spcAft>
              <a:buSzPct val="100000"/>
              <a:buChar char="•"/>
            </a:pPr>
            <a:r>
              <a:rPr lang="en-US" sz="4100"/>
              <a:t>Public </a:t>
            </a:r>
            <a:endParaRPr/>
          </a:p>
          <a:p>
            <a:pPr indent="-256025" lvl="0" marL="406394" rtl="0" algn="l">
              <a:spcBef>
                <a:spcPts val="1422"/>
              </a:spcBef>
              <a:spcAft>
                <a:spcPts val="0"/>
              </a:spcAft>
              <a:buSzPct val="1000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2"/>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RESULTS REPORTS</a:t>
            </a:r>
            <a:endParaRPr/>
          </a:p>
        </p:txBody>
      </p:sp>
      <p:sp>
        <p:nvSpPr>
          <p:cNvPr id="289" name="Google Shape;289;p22"/>
          <p:cNvSpPr txBox="1"/>
          <p:nvPr>
            <p:ph idx="1" type="body"/>
          </p:nvPr>
        </p:nvSpPr>
        <p:spPr>
          <a:xfrm>
            <a:off x="650240" y="1902556"/>
            <a:ext cx="11054080" cy="518987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4100"/>
              <a:buNone/>
            </a:pPr>
            <a:r>
              <a:rPr lang="en-US" sz="4100"/>
              <a:t>Three Report Types</a:t>
            </a:r>
            <a:endParaRPr/>
          </a:p>
          <a:p>
            <a:pPr indent="-406394" lvl="0" marL="406394" rtl="0" algn="l">
              <a:spcBef>
                <a:spcPts val="1422"/>
              </a:spcBef>
              <a:spcAft>
                <a:spcPts val="0"/>
              </a:spcAft>
              <a:buSzPts val="2500"/>
              <a:buChar char="•"/>
            </a:pPr>
            <a:r>
              <a:rPr lang="en-US"/>
              <a:t>Class I Report and Visual Analysis</a:t>
            </a:r>
            <a:endParaRPr/>
          </a:p>
          <a:p>
            <a:pPr indent="-406394" lvl="0" marL="406394" rtl="0" algn="l">
              <a:spcBef>
                <a:spcPts val="1422"/>
              </a:spcBef>
              <a:spcAft>
                <a:spcPts val="0"/>
              </a:spcAft>
              <a:buSzPts val="2500"/>
              <a:buChar char="•"/>
            </a:pPr>
            <a:r>
              <a:rPr lang="en-US"/>
              <a:t>Class III Technical Report</a:t>
            </a:r>
            <a:endParaRPr/>
          </a:p>
          <a:p>
            <a:pPr indent="-406394" lvl="0" marL="406394" rtl="0" algn="l">
              <a:spcBef>
                <a:spcPts val="1422"/>
              </a:spcBef>
              <a:spcAft>
                <a:spcPts val="0"/>
              </a:spcAft>
              <a:buSzPts val="2500"/>
              <a:buChar char="•"/>
            </a:pPr>
            <a:r>
              <a:rPr lang="en-US"/>
              <a:t>Class III Survey Report Summary Form</a:t>
            </a:r>
            <a:endParaRPr/>
          </a:p>
          <a:p>
            <a:pPr indent="-243834" lvl="0" marL="406394" rtl="0" algn="l">
              <a:spcBef>
                <a:spcPts val="1422"/>
              </a:spcBef>
              <a:spcAft>
                <a:spcPts val="0"/>
              </a:spcAft>
              <a:buSzPts val="256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3"/>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BACKGROUND RESEARCH</a:t>
            </a:r>
            <a:endParaRPr/>
          </a:p>
        </p:txBody>
      </p:sp>
      <p:sp>
        <p:nvSpPr>
          <p:cNvPr id="295" name="Google Shape;295;p23"/>
          <p:cNvSpPr txBox="1"/>
          <p:nvPr>
            <p:ph idx="1" type="body"/>
          </p:nvPr>
        </p:nvSpPr>
        <p:spPr>
          <a:xfrm>
            <a:off x="650240" y="2281861"/>
            <a:ext cx="11054080" cy="518987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4100"/>
              <a:buNone/>
            </a:pPr>
            <a:r>
              <a:rPr lang="en-US" sz="4100"/>
              <a:t>Site file search should include: </a:t>
            </a:r>
            <a:endParaRPr/>
          </a:p>
          <a:p>
            <a:pPr indent="-406394" lvl="0" marL="406394" rtl="0" algn="l">
              <a:spcBef>
                <a:spcPts val="1422"/>
              </a:spcBef>
              <a:spcAft>
                <a:spcPts val="0"/>
              </a:spcAft>
              <a:buSzPts val="2500"/>
              <a:buChar char="•"/>
            </a:pPr>
            <a:r>
              <a:rPr lang="en-US"/>
              <a:t>AZSITE/Archaeological Records Office (ARO)</a:t>
            </a:r>
            <a:endParaRPr/>
          </a:p>
          <a:p>
            <a:pPr indent="-406394" lvl="0" marL="406394" rtl="0" algn="l">
              <a:spcBef>
                <a:spcPts val="1422"/>
              </a:spcBef>
              <a:spcAft>
                <a:spcPts val="0"/>
              </a:spcAft>
              <a:buSzPts val="2500"/>
              <a:buChar char="•"/>
            </a:pPr>
            <a:r>
              <a:rPr lang="en-US"/>
              <a:t>NRHP</a:t>
            </a:r>
            <a:endParaRPr/>
          </a:p>
          <a:p>
            <a:pPr indent="-406394" lvl="0" marL="406394" rtl="0" algn="l">
              <a:spcBef>
                <a:spcPts val="1422"/>
              </a:spcBef>
              <a:spcAft>
                <a:spcPts val="0"/>
              </a:spcAft>
              <a:buSzPts val="2500"/>
              <a:buChar char="•"/>
            </a:pPr>
            <a:r>
              <a:rPr lang="en-US"/>
              <a:t>Local historic registers</a:t>
            </a:r>
            <a:endParaRPr/>
          </a:p>
          <a:p>
            <a:pPr indent="-406394" lvl="0" marL="406394" rtl="0" algn="l">
              <a:spcBef>
                <a:spcPts val="1422"/>
              </a:spcBef>
              <a:spcAft>
                <a:spcPts val="0"/>
              </a:spcAft>
              <a:buSzPts val="2500"/>
              <a:buChar char="•"/>
            </a:pPr>
            <a:r>
              <a:rPr lang="en-US"/>
              <a:t>GLO records</a:t>
            </a:r>
            <a:endParaRPr/>
          </a:p>
          <a:p>
            <a:pPr indent="-406394" lvl="0" marL="406394" rtl="0" algn="l">
              <a:spcBef>
                <a:spcPts val="1422"/>
              </a:spcBef>
              <a:spcAft>
                <a:spcPts val="0"/>
              </a:spcAft>
              <a:buSzPts val="2500"/>
              <a:buChar char="•"/>
            </a:pPr>
            <a:r>
              <a:rPr lang="en-US"/>
              <a:t>Historic maps and aerials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4"/>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500"/>
              <a:buFont typeface="Calibri"/>
              <a:buNone/>
            </a:pPr>
            <a:r>
              <a:rPr lang="en-US"/>
              <a:t>BACKGROUND RESEARCH</a:t>
            </a:r>
            <a:endParaRPr/>
          </a:p>
        </p:txBody>
      </p:sp>
      <p:sp>
        <p:nvSpPr>
          <p:cNvPr id="301" name="Google Shape;301;p24"/>
          <p:cNvSpPr txBox="1"/>
          <p:nvPr>
            <p:ph idx="1" type="body"/>
          </p:nvPr>
        </p:nvSpPr>
        <p:spPr>
          <a:xfrm>
            <a:off x="1057395" y="3154868"/>
            <a:ext cx="5035524" cy="819573"/>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spcBef>
                <a:spcPts val="0"/>
              </a:spcBef>
              <a:spcAft>
                <a:spcPts val="0"/>
              </a:spcAft>
              <a:buSzPct val="100000"/>
              <a:buNone/>
            </a:pPr>
            <a:r>
              <a:rPr lang="en-US" sz="4100"/>
              <a:t>Projects</a:t>
            </a:r>
            <a:endParaRPr/>
          </a:p>
        </p:txBody>
      </p:sp>
      <p:sp>
        <p:nvSpPr>
          <p:cNvPr id="302" name="Google Shape;302;p24"/>
          <p:cNvSpPr txBox="1"/>
          <p:nvPr>
            <p:ph idx="2" type="body"/>
          </p:nvPr>
        </p:nvSpPr>
        <p:spPr>
          <a:xfrm>
            <a:off x="650240" y="4082064"/>
            <a:ext cx="5423002" cy="4154308"/>
          </a:xfrm>
          <a:prstGeom prst="rect">
            <a:avLst/>
          </a:prstGeom>
          <a:noFill/>
          <a:ln>
            <a:noFill/>
          </a:ln>
        </p:spPr>
        <p:txBody>
          <a:bodyPr anchorCtr="0" anchor="t" bIns="45700" lIns="91425" spcFirstLastPara="1" rIns="91425" wrap="square" tIns="45700">
            <a:normAutofit/>
          </a:bodyPr>
          <a:lstStyle/>
          <a:p>
            <a:pPr indent="-406394" lvl="0" marL="406394" rtl="0" algn="l">
              <a:spcBef>
                <a:spcPts val="0"/>
              </a:spcBef>
              <a:spcAft>
                <a:spcPts val="0"/>
              </a:spcAft>
              <a:buSzPts val="2500"/>
              <a:buChar char="•"/>
            </a:pPr>
            <a:r>
              <a:rPr lang="en-US"/>
              <a:t>Agency project number</a:t>
            </a:r>
            <a:endParaRPr/>
          </a:p>
          <a:p>
            <a:pPr indent="-406394" lvl="0" marL="406394" rtl="0" algn="l">
              <a:spcBef>
                <a:spcPts val="1422"/>
              </a:spcBef>
              <a:spcAft>
                <a:spcPts val="0"/>
              </a:spcAft>
              <a:buSzPts val="2500"/>
              <a:buChar char="•"/>
            </a:pPr>
            <a:r>
              <a:rPr lang="en-US"/>
              <a:t>Project name</a:t>
            </a:r>
            <a:endParaRPr/>
          </a:p>
          <a:p>
            <a:pPr indent="-406394" lvl="0" marL="406394" rtl="0" algn="l">
              <a:spcBef>
                <a:spcPts val="1422"/>
              </a:spcBef>
              <a:spcAft>
                <a:spcPts val="0"/>
              </a:spcAft>
              <a:buSzPts val="2500"/>
              <a:buChar char="•"/>
            </a:pPr>
            <a:r>
              <a:rPr lang="en-US"/>
              <a:t>Author and year</a:t>
            </a:r>
            <a:endParaRPr/>
          </a:p>
        </p:txBody>
      </p:sp>
      <p:sp>
        <p:nvSpPr>
          <p:cNvPr id="303" name="Google Shape;303;p24"/>
          <p:cNvSpPr txBox="1"/>
          <p:nvPr>
            <p:ph idx="3" type="body"/>
          </p:nvPr>
        </p:nvSpPr>
        <p:spPr>
          <a:xfrm>
            <a:off x="6700260" y="3154868"/>
            <a:ext cx="5004060" cy="819573"/>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spcBef>
                <a:spcPts val="0"/>
              </a:spcBef>
              <a:spcAft>
                <a:spcPts val="0"/>
              </a:spcAft>
              <a:buSzPct val="100000"/>
              <a:buNone/>
            </a:pPr>
            <a:r>
              <a:rPr lang="en-US" sz="4100"/>
              <a:t>Archaeological Sites </a:t>
            </a:r>
            <a:br>
              <a:rPr lang="en-US" sz="4100"/>
            </a:br>
            <a:r>
              <a:rPr lang="en-US" sz="4100"/>
              <a:t>Historic Properties</a:t>
            </a:r>
            <a:endParaRPr/>
          </a:p>
        </p:txBody>
      </p:sp>
      <p:sp>
        <p:nvSpPr>
          <p:cNvPr id="304" name="Google Shape;304;p24"/>
          <p:cNvSpPr txBox="1"/>
          <p:nvPr>
            <p:ph idx="4" type="body"/>
          </p:nvPr>
        </p:nvSpPr>
        <p:spPr>
          <a:xfrm>
            <a:off x="6281318" y="4082064"/>
            <a:ext cx="5423002" cy="4154308"/>
          </a:xfrm>
          <a:prstGeom prst="rect">
            <a:avLst/>
          </a:prstGeom>
          <a:noFill/>
          <a:ln>
            <a:noFill/>
          </a:ln>
        </p:spPr>
        <p:txBody>
          <a:bodyPr anchorCtr="0" anchor="t" bIns="45700" lIns="91425" spcFirstLastPara="1" rIns="91425" wrap="square" tIns="45700">
            <a:normAutofit/>
          </a:bodyPr>
          <a:lstStyle/>
          <a:p>
            <a:pPr indent="-406394" lvl="0" marL="406394" rtl="0" algn="l">
              <a:spcBef>
                <a:spcPts val="0"/>
              </a:spcBef>
              <a:spcAft>
                <a:spcPts val="0"/>
              </a:spcAft>
              <a:buSzPts val="2500"/>
              <a:buChar char="•"/>
            </a:pPr>
            <a:r>
              <a:rPr lang="en-US"/>
              <a:t>Agency number</a:t>
            </a:r>
            <a:endParaRPr/>
          </a:p>
          <a:p>
            <a:pPr indent="-406394" lvl="0" marL="406394" rtl="0" algn="l">
              <a:spcBef>
                <a:spcPts val="1422"/>
              </a:spcBef>
              <a:spcAft>
                <a:spcPts val="0"/>
              </a:spcAft>
              <a:buSzPts val="2500"/>
              <a:buChar char="•"/>
            </a:pPr>
            <a:r>
              <a:rPr lang="en-US"/>
              <a:t>Site/property name</a:t>
            </a:r>
            <a:endParaRPr/>
          </a:p>
          <a:p>
            <a:pPr indent="-406394" lvl="0" marL="406394" rtl="0" algn="l">
              <a:spcBef>
                <a:spcPts val="1422"/>
              </a:spcBef>
              <a:spcAft>
                <a:spcPts val="0"/>
              </a:spcAft>
              <a:buSzPts val="2500"/>
              <a:buChar char="•"/>
            </a:pPr>
            <a:r>
              <a:rPr lang="en-US"/>
              <a:t>Cultural affiliation</a:t>
            </a:r>
            <a:endParaRPr/>
          </a:p>
          <a:p>
            <a:pPr indent="-406394" lvl="0" marL="406394" rtl="0" algn="l">
              <a:spcBef>
                <a:spcPts val="1422"/>
              </a:spcBef>
              <a:spcAft>
                <a:spcPts val="0"/>
              </a:spcAft>
              <a:buSzPts val="2500"/>
              <a:buChar char="•"/>
            </a:pPr>
            <a:r>
              <a:rPr lang="en-US"/>
              <a:t>Site type</a:t>
            </a:r>
            <a:endParaRPr/>
          </a:p>
          <a:p>
            <a:pPr indent="-406394" lvl="0" marL="406394" rtl="0" algn="l">
              <a:spcBef>
                <a:spcPts val="1422"/>
              </a:spcBef>
              <a:spcAft>
                <a:spcPts val="0"/>
              </a:spcAft>
              <a:buSzPts val="2500"/>
              <a:buChar char="•"/>
            </a:pPr>
            <a:r>
              <a:rPr lang="en-US"/>
              <a:t>Author and year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5"/>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SEARCH RADIUS VS APE</a:t>
            </a:r>
            <a:endParaRPr/>
          </a:p>
        </p:txBody>
      </p:sp>
      <p:sp>
        <p:nvSpPr>
          <p:cNvPr id="310" name="Google Shape;310;p25"/>
          <p:cNvSpPr txBox="1"/>
          <p:nvPr>
            <p:ph idx="1" type="body"/>
          </p:nvPr>
        </p:nvSpPr>
        <p:spPr>
          <a:xfrm>
            <a:off x="439225" y="1625599"/>
            <a:ext cx="11054080" cy="5189878"/>
          </a:xfrm>
          <a:prstGeom prst="rect">
            <a:avLst/>
          </a:prstGeom>
          <a:noFill/>
          <a:ln>
            <a:noFill/>
          </a:ln>
        </p:spPr>
        <p:txBody>
          <a:bodyPr anchorCtr="0" anchor="ctr" bIns="45700" lIns="91425" spcFirstLastPara="1" rIns="91425" wrap="square" tIns="45700">
            <a:normAutofit/>
          </a:bodyPr>
          <a:lstStyle/>
          <a:p>
            <a:pPr indent="-406394" lvl="0" marL="406394" rtl="0" algn="l">
              <a:spcBef>
                <a:spcPts val="0"/>
              </a:spcBef>
              <a:spcAft>
                <a:spcPts val="0"/>
              </a:spcAft>
              <a:buSzPts val="2900"/>
              <a:buChar char="•"/>
            </a:pPr>
            <a:r>
              <a:rPr lang="en-US" sz="2900"/>
              <a:t>Applicants are required to review the results of the site file search for projects and cultural resources within a mile radius of tower location</a:t>
            </a:r>
            <a:endParaRPr/>
          </a:p>
          <a:p>
            <a:pPr indent="-406394" lvl="0" marL="406394" rtl="0" algn="l">
              <a:spcBef>
                <a:spcPts val="1422"/>
              </a:spcBef>
              <a:spcAft>
                <a:spcPts val="0"/>
              </a:spcAft>
              <a:buSzPts val="2900"/>
              <a:buChar char="•"/>
            </a:pPr>
            <a:r>
              <a:rPr lang="en-US" sz="2900"/>
              <a:t>If the visual APE is 1 or 2 miles, expand your records search accordingly</a:t>
            </a:r>
            <a:endParaRPr/>
          </a:p>
          <a:p>
            <a:pPr indent="-243834" lvl="0" marL="406394" rtl="0" algn="l">
              <a:spcBef>
                <a:spcPts val="1422"/>
              </a:spcBef>
              <a:spcAft>
                <a:spcPts val="0"/>
              </a:spcAft>
              <a:buSzPts val="256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6"/>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5120"/>
              <a:buFont typeface="Calibri"/>
              <a:buNone/>
            </a:pPr>
            <a:r>
              <a:rPr lang="en-US" sz="5120">
                <a:latin typeface="Calibri"/>
                <a:ea typeface="Calibri"/>
                <a:cs typeface="Calibri"/>
                <a:sym typeface="Calibri"/>
              </a:rPr>
              <a:t>CLASS I REPORT AND </a:t>
            </a:r>
            <a:br>
              <a:rPr lang="en-US" sz="5120">
                <a:latin typeface="Calibri"/>
                <a:ea typeface="Calibri"/>
                <a:cs typeface="Calibri"/>
                <a:sym typeface="Calibri"/>
              </a:rPr>
            </a:br>
            <a:r>
              <a:rPr lang="en-US" sz="5120">
                <a:latin typeface="Calibri"/>
                <a:ea typeface="Calibri"/>
                <a:cs typeface="Calibri"/>
                <a:sym typeface="Calibri"/>
              </a:rPr>
              <a:t>VISUAL ASSESSMENT</a:t>
            </a:r>
            <a:endParaRPr/>
          </a:p>
        </p:txBody>
      </p:sp>
      <p:sp>
        <p:nvSpPr>
          <p:cNvPr id="316" name="Google Shape;316;p26"/>
          <p:cNvSpPr txBox="1"/>
          <p:nvPr>
            <p:ph idx="1" type="body"/>
          </p:nvPr>
        </p:nvSpPr>
        <p:spPr>
          <a:xfrm>
            <a:off x="650240" y="3046497"/>
            <a:ext cx="11054080" cy="518987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900"/>
              <a:buNone/>
            </a:pPr>
            <a:r>
              <a:rPr lang="en-US" sz="2900"/>
              <a:t>Format: Letter report (preferred)</a:t>
            </a:r>
            <a:endParaRPr/>
          </a:p>
          <a:p>
            <a:pPr indent="0" lvl="0" marL="0" rtl="0" algn="l">
              <a:spcBef>
                <a:spcPts val="1422"/>
              </a:spcBef>
              <a:spcAft>
                <a:spcPts val="0"/>
              </a:spcAft>
              <a:buSzPts val="2900"/>
              <a:buNone/>
            </a:pPr>
            <a:r>
              <a:rPr lang="en-US" sz="2900"/>
              <a:t>Use if: </a:t>
            </a:r>
            <a:endParaRPr/>
          </a:p>
          <a:p>
            <a:pPr indent="-406394" lvl="1" marL="1056623" rtl="0" algn="l">
              <a:spcBef>
                <a:spcPts val="1422"/>
              </a:spcBef>
              <a:spcAft>
                <a:spcPts val="0"/>
              </a:spcAft>
              <a:buSzPts val="2560"/>
              <a:buChar char="•"/>
            </a:pPr>
            <a:r>
              <a:rPr lang="en-US" sz="2560"/>
              <a:t>Area has been previously surveyed</a:t>
            </a:r>
            <a:endParaRPr/>
          </a:p>
          <a:p>
            <a:pPr indent="-406394" lvl="1" marL="1056623" rtl="0" algn="l">
              <a:spcBef>
                <a:spcPts val="1422"/>
              </a:spcBef>
              <a:spcAft>
                <a:spcPts val="0"/>
              </a:spcAft>
              <a:buSzPts val="2560"/>
              <a:buChar char="•"/>
            </a:pPr>
            <a:r>
              <a:rPr lang="en-US" sz="2560"/>
              <a:t>Area is paved, landscaped  or in an area where the ground surface is not visible</a:t>
            </a:r>
            <a:endParaRPr/>
          </a:p>
          <a:p>
            <a:pPr indent="-243834" lvl="0" marL="406394" rtl="0" algn="l">
              <a:spcBef>
                <a:spcPts val="1422"/>
              </a:spcBef>
              <a:spcAft>
                <a:spcPts val="0"/>
              </a:spcAft>
              <a:buSzPts val="2560"/>
              <a:buNone/>
            </a:pPr>
            <a:r>
              <a:t/>
            </a:r>
            <a:endParaRPr/>
          </a:p>
          <a:p>
            <a:pPr indent="0" lvl="0" marL="0" rtl="0" algn="l">
              <a:spcBef>
                <a:spcPts val="1422"/>
              </a:spcBef>
              <a:spcAft>
                <a:spcPts val="0"/>
              </a:spcAft>
              <a:buSzPts val="2500"/>
              <a:buNone/>
            </a:pPr>
            <a:r>
              <a:rPr lang="en-US"/>
              <a:t>** This information can also be submitted as part of the  FCC Form 620/621 without the Class I letter report</a:t>
            </a:r>
            <a:endParaRPr/>
          </a:p>
          <a:p>
            <a:pPr indent="-243834" lvl="0" marL="406394" rtl="0" algn="l">
              <a:spcBef>
                <a:spcPts val="1422"/>
              </a:spcBef>
              <a:spcAft>
                <a:spcPts val="0"/>
              </a:spcAft>
              <a:buSzPts val="256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7"/>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CLASS III TECHNICAL REPORT</a:t>
            </a:r>
            <a:endParaRPr/>
          </a:p>
        </p:txBody>
      </p:sp>
      <p:sp>
        <p:nvSpPr>
          <p:cNvPr id="322" name="Google Shape;322;p27"/>
          <p:cNvSpPr txBox="1"/>
          <p:nvPr>
            <p:ph idx="1" type="body"/>
          </p:nvPr>
        </p:nvSpPr>
        <p:spPr>
          <a:xfrm>
            <a:off x="650240" y="1902556"/>
            <a:ext cx="11054080" cy="518987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900"/>
              <a:buNone/>
            </a:pPr>
            <a:r>
              <a:rPr lang="en-US" sz="2900"/>
              <a:t>Format: Technical Report</a:t>
            </a:r>
            <a:endParaRPr/>
          </a:p>
          <a:p>
            <a:pPr indent="0" lvl="0" marL="0" rtl="0" algn="l">
              <a:spcBef>
                <a:spcPts val="1422"/>
              </a:spcBef>
              <a:spcAft>
                <a:spcPts val="0"/>
              </a:spcAft>
              <a:buSzPts val="2900"/>
              <a:buNone/>
            </a:pPr>
            <a:r>
              <a:rPr lang="en-US" sz="2900"/>
              <a:t>Use if:</a:t>
            </a:r>
            <a:endParaRPr/>
          </a:p>
          <a:p>
            <a:pPr indent="-406394" lvl="1" marL="1056623" rtl="0" algn="l">
              <a:spcBef>
                <a:spcPts val="1422"/>
              </a:spcBef>
              <a:spcAft>
                <a:spcPts val="0"/>
              </a:spcAft>
              <a:buSzPts val="2560"/>
              <a:buChar char="•"/>
            </a:pPr>
            <a:r>
              <a:rPr lang="en-US" sz="2560"/>
              <a:t>A pedestrian survey was completed</a:t>
            </a:r>
            <a:endParaRPr/>
          </a:p>
          <a:p>
            <a:pPr indent="-406394" lvl="1" marL="1056623" rtl="0" algn="l">
              <a:spcBef>
                <a:spcPts val="1422"/>
              </a:spcBef>
              <a:spcAft>
                <a:spcPts val="0"/>
              </a:spcAft>
              <a:buSzPts val="2560"/>
              <a:buChar char="•"/>
            </a:pPr>
            <a:r>
              <a:rPr lang="en-US" sz="2560"/>
              <a:t>Survey identified an archaeological site</a:t>
            </a:r>
            <a:endParaRPr/>
          </a:p>
          <a:p>
            <a:pPr indent="-243834" lvl="0" marL="406394" rtl="0" algn="l">
              <a:spcBef>
                <a:spcPts val="1422"/>
              </a:spcBef>
              <a:spcAft>
                <a:spcPts val="0"/>
              </a:spcAft>
              <a:buSzPts val="256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8"/>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500"/>
              <a:buFont typeface="Calibri"/>
              <a:buNone/>
            </a:pPr>
            <a:r>
              <a:rPr lang="en-US"/>
              <a:t>CLASS III SURVEY REPORT SUMMARY FORM</a:t>
            </a:r>
            <a:endParaRPr/>
          </a:p>
        </p:txBody>
      </p:sp>
      <p:sp>
        <p:nvSpPr>
          <p:cNvPr id="328" name="Google Shape;328;p28"/>
          <p:cNvSpPr txBox="1"/>
          <p:nvPr>
            <p:ph idx="1" type="body"/>
          </p:nvPr>
        </p:nvSpPr>
        <p:spPr>
          <a:xfrm>
            <a:off x="650241" y="3046497"/>
            <a:ext cx="5423002" cy="5670783"/>
          </a:xfrm>
          <a:prstGeom prst="rect">
            <a:avLst/>
          </a:prstGeom>
          <a:noFill/>
          <a:ln>
            <a:noFill/>
          </a:ln>
        </p:spPr>
        <p:txBody>
          <a:bodyPr anchorCtr="0" anchor="ctr" bIns="45700" lIns="91425" spcFirstLastPara="1" rIns="91425" wrap="square" tIns="45700">
            <a:normAutofit lnSpcReduction="10000"/>
          </a:bodyPr>
          <a:lstStyle/>
          <a:p>
            <a:pPr indent="0" lvl="0" marL="0" rtl="0" algn="l">
              <a:spcBef>
                <a:spcPts val="0"/>
              </a:spcBef>
              <a:spcAft>
                <a:spcPts val="0"/>
              </a:spcAft>
              <a:buSzPts val="2900"/>
              <a:buNone/>
            </a:pPr>
            <a:r>
              <a:rPr lang="en-US" sz="2900"/>
              <a:t>Format: SRSF</a:t>
            </a:r>
            <a:endParaRPr/>
          </a:p>
          <a:p>
            <a:pPr indent="0" lvl="0" marL="0" rtl="0" algn="l">
              <a:spcBef>
                <a:spcPts val="1422"/>
              </a:spcBef>
              <a:spcAft>
                <a:spcPts val="0"/>
              </a:spcAft>
              <a:buSzPts val="2900"/>
              <a:buNone/>
            </a:pPr>
            <a:r>
              <a:rPr lang="en-US" sz="2900"/>
              <a:t>Use if:</a:t>
            </a:r>
            <a:endParaRPr/>
          </a:p>
          <a:p>
            <a:pPr indent="-406394" lvl="0" marL="406394" rtl="0" algn="l">
              <a:spcBef>
                <a:spcPts val="1422"/>
              </a:spcBef>
              <a:spcAft>
                <a:spcPts val="0"/>
              </a:spcAft>
              <a:buSzPts val="2500"/>
              <a:buChar char="•"/>
            </a:pPr>
            <a:r>
              <a:rPr lang="en-US"/>
              <a:t>A pedestrian survey was completed</a:t>
            </a:r>
            <a:endParaRPr/>
          </a:p>
          <a:p>
            <a:pPr indent="-406394" lvl="0" marL="406394" rtl="0" algn="l">
              <a:spcBef>
                <a:spcPts val="1422"/>
              </a:spcBef>
              <a:spcAft>
                <a:spcPts val="0"/>
              </a:spcAft>
              <a:buSzPts val="2500"/>
              <a:buChar char="•"/>
            </a:pPr>
            <a:r>
              <a:rPr lang="en-US"/>
              <a:t>No cultural resources were identified</a:t>
            </a:r>
            <a:endParaRPr/>
          </a:p>
          <a:p>
            <a:pPr indent="-406394" lvl="0" marL="406394" rtl="0" algn="l">
              <a:spcBef>
                <a:spcPts val="1422"/>
              </a:spcBef>
              <a:spcAft>
                <a:spcPts val="0"/>
              </a:spcAft>
              <a:buSzPts val="2500"/>
              <a:buChar char="•"/>
            </a:pPr>
            <a:r>
              <a:rPr lang="en-US"/>
              <a:t>Cultural resources were limited to isolated occurrences</a:t>
            </a:r>
            <a:endParaRPr/>
          </a:p>
          <a:p>
            <a:pPr indent="-406394" lvl="0" marL="406394" rtl="0" algn="l">
              <a:spcBef>
                <a:spcPts val="1422"/>
              </a:spcBef>
              <a:spcAft>
                <a:spcPts val="0"/>
              </a:spcAft>
              <a:buSzPts val="2500"/>
              <a:buChar char="•"/>
            </a:pPr>
            <a:r>
              <a:rPr lang="en-US"/>
              <a:t>Cultural resources were limited to in-use historic structures or historic buildings and include the Historic In-use Structure Form (HISF) or Historic Property Inventory Form (HPIF)</a:t>
            </a:r>
            <a:endParaRPr/>
          </a:p>
          <a:p>
            <a:pPr indent="-243834" lvl="0" marL="406394" rtl="0" algn="l">
              <a:spcBef>
                <a:spcPts val="1422"/>
              </a:spcBef>
              <a:spcAft>
                <a:spcPts val="0"/>
              </a:spcAft>
              <a:buSzPts val="2560"/>
              <a:buNone/>
            </a:pPr>
            <a:r>
              <a:t/>
            </a:r>
            <a:endParaRPr/>
          </a:p>
        </p:txBody>
      </p:sp>
      <p:pic>
        <p:nvPicPr>
          <p:cNvPr id="329" name="Google Shape;329;p28"/>
          <p:cNvPicPr preferRelativeResize="0"/>
          <p:nvPr>
            <p:ph idx="2" type="body"/>
          </p:nvPr>
        </p:nvPicPr>
        <p:blipFill rotWithShape="1">
          <a:blip r:embed="rId3">
            <a:alphaModFix/>
          </a:blip>
          <a:srcRect b="38770" l="0" r="26083" t="0"/>
          <a:stretch/>
        </p:blipFill>
        <p:spPr>
          <a:xfrm>
            <a:off x="6655557" y="3197767"/>
            <a:ext cx="4406455" cy="49523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9"/>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500"/>
              <a:buFont typeface="Calibri"/>
              <a:buNone/>
            </a:pPr>
            <a:r>
              <a:rPr lang="en-US"/>
              <a:t>COLLOCATIONS</a:t>
            </a:r>
            <a:br>
              <a:rPr lang="en-US"/>
            </a:br>
            <a:r>
              <a:rPr lang="en-US"/>
              <a:t>BUILDINGS 45+ YEARS OLD</a:t>
            </a:r>
            <a:endParaRPr/>
          </a:p>
        </p:txBody>
      </p:sp>
      <p:sp>
        <p:nvSpPr>
          <p:cNvPr id="335" name="Google Shape;335;p29"/>
          <p:cNvSpPr txBox="1"/>
          <p:nvPr>
            <p:ph idx="1" type="body"/>
          </p:nvPr>
        </p:nvSpPr>
        <p:spPr>
          <a:xfrm>
            <a:off x="650241" y="3046497"/>
            <a:ext cx="5423002" cy="518987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900"/>
              <a:buNone/>
            </a:pPr>
            <a:r>
              <a:rPr lang="en-US" sz="2900"/>
              <a:t>Collocations of antennas on buildings 45+ years old </a:t>
            </a:r>
            <a:r>
              <a:rPr lang="en-US" sz="2900" u="sng"/>
              <a:t>do not </a:t>
            </a:r>
            <a:r>
              <a:rPr lang="en-US" sz="2900"/>
              <a:t>require a HPIF.</a:t>
            </a:r>
            <a:endParaRPr/>
          </a:p>
          <a:p>
            <a:pPr indent="0" lvl="0" marL="0" rtl="0" algn="l">
              <a:spcBef>
                <a:spcPts val="1422"/>
              </a:spcBef>
              <a:spcAft>
                <a:spcPts val="0"/>
              </a:spcAft>
              <a:buSzPts val="2900"/>
              <a:buNone/>
            </a:pPr>
            <a:r>
              <a:t/>
            </a:r>
            <a:endParaRPr sz="2900"/>
          </a:p>
          <a:p>
            <a:pPr indent="0" lvl="0" marL="0" rtl="0" algn="l">
              <a:spcBef>
                <a:spcPts val="1422"/>
              </a:spcBef>
              <a:spcAft>
                <a:spcPts val="0"/>
              </a:spcAft>
              <a:buSzPts val="2900"/>
              <a:buNone/>
            </a:pPr>
            <a:r>
              <a:rPr lang="en-US" sz="2900"/>
              <a:t>Collocations on historic-age towers </a:t>
            </a:r>
            <a:r>
              <a:rPr lang="en-US" sz="2900" u="sng"/>
              <a:t>do</a:t>
            </a:r>
            <a:r>
              <a:rPr lang="en-US" sz="2900"/>
              <a:t> require a HISF.</a:t>
            </a:r>
            <a:endParaRPr/>
          </a:p>
          <a:p>
            <a:pPr indent="-243834" lvl="0" marL="406394" rtl="0" algn="l">
              <a:spcBef>
                <a:spcPts val="1422"/>
              </a:spcBef>
              <a:spcAft>
                <a:spcPts val="0"/>
              </a:spcAft>
              <a:buSzPts val="2560"/>
              <a:buNone/>
            </a:pPr>
            <a:r>
              <a:t/>
            </a:r>
            <a:endParaRPr/>
          </a:p>
        </p:txBody>
      </p:sp>
      <p:pic>
        <p:nvPicPr>
          <p:cNvPr id="336" name="Google Shape;336;p29"/>
          <p:cNvPicPr preferRelativeResize="0"/>
          <p:nvPr>
            <p:ph idx="2" type="body"/>
          </p:nvPr>
        </p:nvPicPr>
        <p:blipFill rotWithShape="1">
          <a:blip r:embed="rId3">
            <a:alphaModFix/>
          </a:blip>
          <a:srcRect b="0" l="0" r="0" t="0"/>
          <a:stretch/>
        </p:blipFill>
        <p:spPr>
          <a:xfrm>
            <a:off x="6281738" y="3950223"/>
            <a:ext cx="5422900" cy="33819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REGULATIONS</a:t>
            </a:r>
            <a:endParaRPr/>
          </a:p>
        </p:txBody>
      </p:sp>
      <p:sp>
        <p:nvSpPr>
          <p:cNvPr id="165" name="Google Shape;165;p3"/>
          <p:cNvSpPr txBox="1"/>
          <p:nvPr>
            <p:ph idx="1" type="body"/>
          </p:nvPr>
        </p:nvSpPr>
        <p:spPr>
          <a:xfrm>
            <a:off x="650240" y="3046497"/>
            <a:ext cx="11054080" cy="5189878"/>
          </a:xfrm>
          <a:prstGeom prst="rect">
            <a:avLst/>
          </a:prstGeom>
          <a:noFill/>
          <a:ln>
            <a:noFill/>
          </a:ln>
        </p:spPr>
        <p:txBody>
          <a:bodyPr anchorCtr="0" anchor="ctr" bIns="45700" lIns="91425" spcFirstLastPara="1" rIns="91425" wrap="square" tIns="45700">
            <a:normAutofit/>
          </a:bodyPr>
          <a:lstStyle/>
          <a:p>
            <a:pPr indent="-571500" lvl="0" marL="571500" rtl="0" algn="l">
              <a:lnSpc>
                <a:spcPct val="100000"/>
              </a:lnSpc>
              <a:spcBef>
                <a:spcPts val="0"/>
              </a:spcBef>
              <a:spcAft>
                <a:spcPts val="0"/>
              </a:spcAft>
              <a:buSzPts val="3413"/>
              <a:buFont typeface="Arial"/>
              <a:buChar char="•"/>
            </a:pPr>
            <a:r>
              <a:rPr lang="en-US" sz="3413">
                <a:solidFill>
                  <a:schemeClr val="lt1"/>
                </a:solidFill>
                <a:latin typeface="Calibri"/>
                <a:ea typeface="Calibri"/>
                <a:cs typeface="Calibri"/>
                <a:sym typeface="Calibri"/>
              </a:rPr>
              <a:t>Section 106 of the National Historic Preservation Act (36 CFR Part 800)</a:t>
            </a:r>
            <a:endParaRPr/>
          </a:p>
          <a:p>
            <a:pPr indent="-571500" lvl="0" marL="571500" rtl="0" algn="l">
              <a:lnSpc>
                <a:spcPct val="100000"/>
              </a:lnSpc>
              <a:spcBef>
                <a:spcPts val="1800"/>
              </a:spcBef>
              <a:spcAft>
                <a:spcPts val="0"/>
              </a:spcAft>
              <a:buSzPts val="3413"/>
              <a:buFont typeface="Arial"/>
              <a:buChar char="•"/>
            </a:pPr>
            <a:r>
              <a:rPr lang="en-US" sz="3413">
                <a:solidFill>
                  <a:schemeClr val="lt1"/>
                </a:solidFill>
                <a:latin typeface="Calibri"/>
                <a:ea typeface="Calibri"/>
                <a:cs typeface="Calibri"/>
                <a:sym typeface="Calibri"/>
              </a:rPr>
              <a:t>Nationwide Programmatic Agreement for Review of Effects on Historic Properties for Certain Undertakings approved by the FCC (2004)</a:t>
            </a:r>
            <a:endParaRPr/>
          </a:p>
          <a:p>
            <a:pPr indent="-571500" lvl="0" marL="571500" rtl="0" algn="l">
              <a:lnSpc>
                <a:spcPct val="100000"/>
              </a:lnSpc>
              <a:spcBef>
                <a:spcPts val="1800"/>
              </a:spcBef>
              <a:spcAft>
                <a:spcPts val="0"/>
              </a:spcAft>
              <a:buSzPts val="3413"/>
              <a:buFont typeface="Arial"/>
              <a:buChar char="•"/>
            </a:pPr>
            <a:r>
              <a:rPr lang="en-US" sz="3413">
                <a:solidFill>
                  <a:schemeClr val="lt1"/>
                </a:solidFill>
                <a:latin typeface="Calibri"/>
                <a:ea typeface="Calibri"/>
                <a:cs typeface="Calibri"/>
                <a:sym typeface="Calibri"/>
              </a:rPr>
              <a:t>Nationwide Programmatic Agreement for the Collocation of Wireless Antennas (2005)</a:t>
            </a:r>
            <a:endParaRPr/>
          </a:p>
          <a:p>
            <a:pPr indent="-243834" lvl="0" marL="406394" rtl="0" algn="l">
              <a:spcBef>
                <a:spcPts val="1800"/>
              </a:spcBef>
              <a:spcAft>
                <a:spcPts val="0"/>
              </a:spcAft>
              <a:buSzPts val="256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0"/>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MOST COMMON PROBLEMS</a:t>
            </a:r>
            <a:endParaRPr/>
          </a:p>
        </p:txBody>
      </p:sp>
      <p:sp>
        <p:nvSpPr>
          <p:cNvPr id="342" name="Google Shape;342;p30"/>
          <p:cNvSpPr txBox="1"/>
          <p:nvPr>
            <p:ph idx="1" type="body"/>
          </p:nvPr>
        </p:nvSpPr>
        <p:spPr>
          <a:xfrm>
            <a:off x="650240" y="2281861"/>
            <a:ext cx="11054080" cy="518987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900"/>
              <a:buNone/>
            </a:pPr>
            <a:r>
              <a:rPr lang="en-US" sz="2900"/>
              <a:t>Submissions Missing Components</a:t>
            </a:r>
            <a:endParaRPr/>
          </a:p>
          <a:p>
            <a:pPr indent="-406394" lvl="1" marL="1056623" rtl="0" algn="l">
              <a:spcBef>
                <a:spcPts val="1422"/>
              </a:spcBef>
              <a:spcAft>
                <a:spcPts val="0"/>
              </a:spcAft>
              <a:buSzPts val="2560"/>
              <a:buChar char="•"/>
            </a:pPr>
            <a:r>
              <a:rPr lang="en-US" sz="2560"/>
              <a:t>Forms</a:t>
            </a:r>
            <a:endParaRPr/>
          </a:p>
          <a:p>
            <a:pPr indent="-406394" lvl="1" marL="1056623" rtl="0" algn="l">
              <a:spcBef>
                <a:spcPts val="1422"/>
              </a:spcBef>
              <a:spcAft>
                <a:spcPts val="0"/>
              </a:spcAft>
              <a:buSzPts val="2560"/>
              <a:buChar char="•"/>
            </a:pPr>
            <a:r>
              <a:rPr lang="en-US" sz="2560"/>
              <a:t>Report</a:t>
            </a:r>
            <a:endParaRPr/>
          </a:p>
          <a:p>
            <a:pPr indent="-406394" lvl="1" marL="1056623" rtl="0" algn="l">
              <a:spcBef>
                <a:spcPts val="1422"/>
              </a:spcBef>
              <a:spcAft>
                <a:spcPts val="0"/>
              </a:spcAft>
              <a:buSzPts val="2560"/>
              <a:buChar char="•"/>
            </a:pPr>
            <a:r>
              <a:rPr lang="en-US" sz="2560"/>
              <a:t>Photographs </a:t>
            </a:r>
            <a:endParaRPr/>
          </a:p>
          <a:p>
            <a:pPr indent="-406394" lvl="1" marL="1056623" rtl="0" algn="l">
              <a:spcBef>
                <a:spcPts val="1422"/>
              </a:spcBef>
              <a:spcAft>
                <a:spcPts val="0"/>
              </a:spcAft>
              <a:buSzPts val="2560"/>
              <a:buChar char="•"/>
            </a:pPr>
            <a:r>
              <a:rPr lang="en-US" sz="2560"/>
              <a:t>Tribal Responses</a:t>
            </a:r>
            <a:endParaRPr/>
          </a:p>
          <a:p>
            <a:pPr indent="-406394" lvl="1" marL="1056623" rtl="0" algn="l">
              <a:spcBef>
                <a:spcPts val="1422"/>
              </a:spcBef>
              <a:spcAft>
                <a:spcPts val="0"/>
              </a:spcAft>
              <a:buSzPts val="2560"/>
              <a:buChar char="•"/>
            </a:pPr>
            <a:r>
              <a:rPr lang="en-US" sz="2560"/>
              <a:t>Public Notification</a:t>
            </a:r>
            <a:endParaRPr/>
          </a:p>
          <a:p>
            <a:pPr indent="-406394" lvl="1" marL="1056623" rtl="0" algn="l">
              <a:spcBef>
                <a:spcPts val="1422"/>
              </a:spcBef>
              <a:spcAft>
                <a:spcPts val="0"/>
              </a:spcAft>
              <a:buSzPts val="2560"/>
              <a:buChar char="•"/>
            </a:pPr>
            <a:r>
              <a:rPr lang="en-US" sz="2560"/>
              <a:t>Municipality Response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1"/>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MOST COMMON PROBLEMS</a:t>
            </a:r>
            <a:endParaRPr/>
          </a:p>
        </p:txBody>
      </p:sp>
      <p:sp>
        <p:nvSpPr>
          <p:cNvPr id="348" name="Google Shape;348;p31"/>
          <p:cNvSpPr txBox="1"/>
          <p:nvPr>
            <p:ph idx="1" type="body"/>
          </p:nvPr>
        </p:nvSpPr>
        <p:spPr>
          <a:xfrm>
            <a:off x="650240" y="1515723"/>
            <a:ext cx="11054080" cy="518987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900"/>
              <a:buNone/>
            </a:pPr>
            <a:r>
              <a:rPr lang="en-US" sz="2900"/>
              <a:t>Visual Assessments</a:t>
            </a:r>
            <a:endParaRPr/>
          </a:p>
          <a:p>
            <a:pPr indent="-406394" lvl="1" marL="1056623" rtl="0" algn="l">
              <a:spcBef>
                <a:spcPts val="1800"/>
              </a:spcBef>
              <a:spcAft>
                <a:spcPts val="0"/>
              </a:spcAft>
              <a:buSzPts val="2560"/>
              <a:buChar char="•"/>
            </a:pPr>
            <a:r>
              <a:rPr lang="en-US" sz="2560"/>
              <a:t>Photographs are not included</a:t>
            </a:r>
            <a:endParaRPr/>
          </a:p>
          <a:p>
            <a:pPr indent="-406394" lvl="1" marL="1056623" rtl="0" algn="l">
              <a:spcBef>
                <a:spcPts val="1800"/>
              </a:spcBef>
              <a:spcAft>
                <a:spcPts val="0"/>
              </a:spcAft>
              <a:buSzPts val="2560"/>
              <a:buChar char="•"/>
            </a:pPr>
            <a:r>
              <a:rPr lang="en-US" sz="2560"/>
              <a:t>We have heard from the tribes that they want the APE expanded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2"/>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MOST COMMON PROBLEMS</a:t>
            </a:r>
            <a:br>
              <a:rPr lang="en-US"/>
            </a:br>
            <a:r>
              <a:rPr lang="en-US"/>
              <a:t>CLASS I/III REPORTS</a:t>
            </a:r>
            <a:endParaRPr/>
          </a:p>
        </p:txBody>
      </p:sp>
      <p:sp>
        <p:nvSpPr>
          <p:cNvPr id="354" name="Google Shape;354;p32"/>
          <p:cNvSpPr txBox="1"/>
          <p:nvPr>
            <p:ph idx="1" type="body"/>
          </p:nvPr>
        </p:nvSpPr>
        <p:spPr>
          <a:xfrm>
            <a:off x="650240" y="3046497"/>
            <a:ext cx="11054080" cy="518987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900"/>
              <a:buNone/>
            </a:pPr>
            <a:r>
              <a:rPr lang="en-US" sz="2900"/>
              <a:t>Incomplete APE (Must have tower, access road, and utility corridors)</a:t>
            </a:r>
            <a:endParaRPr/>
          </a:p>
          <a:p>
            <a:pPr indent="0" lvl="0" marL="0" rtl="0" algn="l">
              <a:spcBef>
                <a:spcPts val="1422"/>
              </a:spcBef>
              <a:spcAft>
                <a:spcPts val="0"/>
              </a:spcAft>
              <a:buSzPts val="2900"/>
              <a:buNone/>
            </a:pPr>
            <a:r>
              <a:rPr lang="en-US" sz="2900"/>
              <a:t>The incorrect report is used</a:t>
            </a:r>
            <a:endParaRPr/>
          </a:p>
          <a:p>
            <a:pPr indent="-406394" lvl="0" marL="406394" rtl="0" algn="l">
              <a:spcBef>
                <a:spcPts val="1422"/>
              </a:spcBef>
              <a:spcAft>
                <a:spcPts val="0"/>
              </a:spcAft>
              <a:buSzPts val="2500"/>
              <a:buChar char="•"/>
            </a:pPr>
            <a:r>
              <a:rPr lang="en-US"/>
              <a:t>Class I and Visual Assessment</a:t>
            </a:r>
            <a:endParaRPr/>
          </a:p>
          <a:p>
            <a:pPr indent="-406394" lvl="1" marL="1056623" rtl="0" algn="l">
              <a:spcBef>
                <a:spcPts val="1422"/>
              </a:spcBef>
              <a:spcAft>
                <a:spcPts val="0"/>
              </a:spcAft>
              <a:buSzPts val="2200"/>
              <a:buChar char="•"/>
            </a:pPr>
            <a:r>
              <a:rPr lang="en-US"/>
              <a:t>Use a letter report</a:t>
            </a:r>
            <a:endParaRPr/>
          </a:p>
          <a:p>
            <a:pPr indent="-406394" lvl="1" marL="1056623" rtl="0" algn="l">
              <a:spcBef>
                <a:spcPts val="1422"/>
              </a:spcBef>
              <a:spcAft>
                <a:spcPts val="0"/>
              </a:spcAft>
              <a:buSzPts val="2200"/>
              <a:buChar char="•"/>
            </a:pPr>
            <a:r>
              <a:rPr lang="en-US"/>
              <a:t>Put in the 620/621 Form</a:t>
            </a:r>
            <a:endParaRPr/>
          </a:p>
          <a:p>
            <a:pPr indent="-406394" lvl="0" marL="406394" rtl="0" algn="l">
              <a:spcBef>
                <a:spcPts val="1422"/>
              </a:spcBef>
              <a:spcAft>
                <a:spcPts val="0"/>
              </a:spcAft>
              <a:buSzPts val="2500"/>
              <a:buChar char="•"/>
            </a:pPr>
            <a:r>
              <a:rPr lang="en-US"/>
              <a:t>Class III Survey</a:t>
            </a:r>
            <a:endParaRPr/>
          </a:p>
          <a:p>
            <a:pPr indent="-406394" lvl="1" marL="1056623" rtl="0" algn="l">
              <a:spcBef>
                <a:spcPts val="1422"/>
              </a:spcBef>
              <a:spcAft>
                <a:spcPts val="0"/>
              </a:spcAft>
              <a:buSzPts val="2200"/>
              <a:buChar char="•"/>
            </a:pPr>
            <a:r>
              <a:rPr lang="en-US"/>
              <a:t>Negative findings – SRSF only</a:t>
            </a:r>
            <a:endParaRPr/>
          </a:p>
          <a:p>
            <a:pPr indent="-406394" lvl="1" marL="1056623" rtl="0" algn="l">
              <a:spcBef>
                <a:spcPts val="1422"/>
              </a:spcBef>
              <a:spcAft>
                <a:spcPts val="0"/>
              </a:spcAft>
              <a:buSzPts val="2200"/>
              <a:buChar char="•"/>
            </a:pPr>
            <a:r>
              <a:rPr lang="en-US"/>
              <a:t>Archaeological sites – Technical report</a:t>
            </a:r>
            <a:endParaRPr/>
          </a:p>
          <a:p>
            <a:pPr indent="-243834" lvl="0" marL="406394" rtl="0" algn="l">
              <a:spcBef>
                <a:spcPts val="1422"/>
              </a:spcBef>
              <a:spcAft>
                <a:spcPts val="0"/>
              </a:spcAft>
              <a:buSzPts val="2560"/>
              <a:buNone/>
            </a:pPr>
            <a:r>
              <a:t/>
            </a:r>
            <a:endParaRPr/>
          </a:p>
          <a:p>
            <a:pPr indent="-243834" lvl="0" marL="406394" rtl="0" algn="l">
              <a:spcBef>
                <a:spcPts val="1422"/>
              </a:spcBef>
              <a:spcAft>
                <a:spcPts val="0"/>
              </a:spcAft>
              <a:buSzPts val="256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3"/>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MOST COMMON PROBLEMS</a:t>
            </a:r>
            <a:br>
              <a:rPr lang="en-US"/>
            </a:br>
            <a:r>
              <a:rPr lang="en-US"/>
              <a:t>REPORTS</a:t>
            </a:r>
            <a:endParaRPr/>
          </a:p>
        </p:txBody>
      </p:sp>
      <p:sp>
        <p:nvSpPr>
          <p:cNvPr id="360" name="Google Shape;360;p33"/>
          <p:cNvSpPr txBox="1"/>
          <p:nvPr>
            <p:ph idx="1" type="body"/>
          </p:nvPr>
        </p:nvSpPr>
        <p:spPr>
          <a:xfrm>
            <a:off x="650240" y="2530681"/>
            <a:ext cx="11054080" cy="518987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900"/>
              <a:buNone/>
            </a:pPr>
            <a:r>
              <a:rPr lang="en-US" sz="2900"/>
              <a:t>Report information is incorrect or incomplete</a:t>
            </a:r>
            <a:endParaRPr/>
          </a:p>
          <a:p>
            <a:pPr indent="-406394" lvl="0" marL="406394" rtl="0" algn="l">
              <a:spcBef>
                <a:spcPts val="1422"/>
              </a:spcBef>
              <a:spcAft>
                <a:spcPts val="0"/>
              </a:spcAft>
              <a:buSzPts val="2500"/>
              <a:buChar char="•"/>
            </a:pPr>
            <a:r>
              <a:rPr lang="en-US"/>
              <a:t>SRSF must be completed in full </a:t>
            </a:r>
            <a:br>
              <a:rPr lang="en-US"/>
            </a:br>
            <a:r>
              <a:rPr lang="en-US"/>
              <a:t>(no blanks; use N/A where appropriate)</a:t>
            </a:r>
            <a:endParaRPr/>
          </a:p>
          <a:p>
            <a:pPr indent="-406394" lvl="0" marL="406394" rtl="0" algn="l">
              <a:spcBef>
                <a:spcPts val="1422"/>
              </a:spcBef>
              <a:spcAft>
                <a:spcPts val="0"/>
              </a:spcAft>
              <a:buSzPts val="2500"/>
              <a:buChar char="•"/>
            </a:pPr>
            <a:r>
              <a:rPr lang="en-US"/>
              <a:t>Demonstrate knowledge of the area in the Environmental Setting and Cultural Context</a:t>
            </a:r>
            <a:endParaRPr/>
          </a:p>
          <a:p>
            <a:pPr indent="-406394" lvl="0" marL="406394" rtl="0" algn="l">
              <a:spcBef>
                <a:spcPts val="1422"/>
              </a:spcBef>
              <a:spcAft>
                <a:spcPts val="0"/>
              </a:spcAft>
              <a:buSzPts val="2500"/>
              <a:buChar char="•"/>
            </a:pPr>
            <a:r>
              <a:rPr lang="en-US"/>
              <a:t>Include a detailed description of the undertaking and APE</a:t>
            </a:r>
            <a:br>
              <a:rPr lang="en-US"/>
            </a:br>
            <a:r>
              <a:rPr lang="en-US"/>
              <a:t>(Remember to include access roads, utility corridors, and staging areas)</a:t>
            </a:r>
            <a:endParaRPr/>
          </a:p>
          <a:p>
            <a:pPr indent="-406394" lvl="0" marL="406394" rtl="0" algn="l">
              <a:spcBef>
                <a:spcPts val="1422"/>
              </a:spcBef>
              <a:spcAft>
                <a:spcPts val="0"/>
              </a:spcAft>
              <a:buSzPts val="2500"/>
              <a:buChar char="•"/>
            </a:pPr>
            <a:r>
              <a:rPr lang="en-US"/>
              <a:t>The wrong finding of effect is recommended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4"/>
          <p:cNvSpPr txBox="1"/>
          <p:nvPr/>
        </p:nvSpPr>
        <p:spPr>
          <a:xfrm>
            <a:off x="745289" y="4925635"/>
            <a:ext cx="11514221" cy="1124026"/>
          </a:xfrm>
          <a:prstGeom prst="rect">
            <a:avLst/>
          </a:prstGeom>
          <a:noFill/>
          <a:ln>
            <a:noFill/>
          </a:ln>
        </p:spPr>
        <p:txBody>
          <a:bodyPr anchorCtr="0" anchor="ctr" bIns="50800" lIns="50800" spcFirstLastPara="1" rIns="50800" wrap="square" tIns="50800">
            <a:spAutoFit/>
          </a:bodyPr>
          <a:lstStyle/>
          <a:p>
            <a:pPr indent="-254000" lvl="0" marL="457200" marR="0" rtl="0" algn="l">
              <a:lnSpc>
                <a:spcPct val="80000"/>
              </a:lnSpc>
              <a:spcBef>
                <a:spcPts val="0"/>
              </a:spcBef>
              <a:spcAft>
                <a:spcPts val="0"/>
              </a:spcAft>
              <a:buClr>
                <a:srgbClr val="2E919B"/>
              </a:buClr>
              <a:buSzPts val="3200"/>
              <a:buFont typeface="Arial"/>
              <a:buNone/>
            </a:pPr>
            <a:r>
              <a:t/>
            </a:r>
            <a:endParaRPr b="1" sz="3200">
              <a:solidFill>
                <a:srgbClr val="2E919B"/>
              </a:solidFill>
              <a:latin typeface="Roboto Slab"/>
              <a:ea typeface="Roboto Slab"/>
              <a:cs typeface="Roboto Slab"/>
              <a:sym typeface="Roboto Slab"/>
            </a:endParaRPr>
          </a:p>
          <a:p>
            <a:pPr indent="-254000" lvl="0" marL="457200" marR="0" rtl="0" algn="l">
              <a:lnSpc>
                <a:spcPct val="80000"/>
              </a:lnSpc>
              <a:spcBef>
                <a:spcPts val="1800"/>
              </a:spcBef>
              <a:spcAft>
                <a:spcPts val="0"/>
              </a:spcAft>
              <a:buClr>
                <a:srgbClr val="2E919B"/>
              </a:buClr>
              <a:buSzPts val="3200"/>
              <a:buFont typeface="Arial"/>
              <a:buNone/>
            </a:pPr>
            <a:r>
              <a:t/>
            </a:r>
            <a:endParaRPr b="1" sz="3200">
              <a:solidFill>
                <a:srgbClr val="2E919B"/>
              </a:solidFill>
              <a:latin typeface="Roboto Slab"/>
              <a:ea typeface="Roboto Slab"/>
              <a:cs typeface="Roboto Slab"/>
              <a:sym typeface="Roboto Slab"/>
            </a:endParaRPr>
          </a:p>
        </p:txBody>
      </p:sp>
      <p:sp>
        <p:nvSpPr>
          <p:cNvPr id="366" name="Google Shape;366;p34"/>
          <p:cNvSpPr txBox="1"/>
          <p:nvPr/>
        </p:nvSpPr>
        <p:spPr>
          <a:xfrm>
            <a:off x="745289" y="4334901"/>
            <a:ext cx="11514221" cy="499239"/>
          </a:xfrm>
          <a:prstGeom prst="rect">
            <a:avLst/>
          </a:prstGeom>
          <a:noFill/>
          <a:ln>
            <a:noFill/>
          </a:ln>
        </p:spPr>
        <p:txBody>
          <a:bodyPr anchorCtr="0" anchor="ctr" bIns="50800" lIns="50800" spcFirstLastPara="1" rIns="50800" wrap="square" tIns="50800">
            <a:spAutoFit/>
          </a:bodyPr>
          <a:lstStyle/>
          <a:p>
            <a:pPr indent="-254000" lvl="0" marL="457200" marR="0" rtl="0" algn="l">
              <a:lnSpc>
                <a:spcPct val="80000"/>
              </a:lnSpc>
              <a:spcBef>
                <a:spcPts val="0"/>
              </a:spcBef>
              <a:spcAft>
                <a:spcPts val="0"/>
              </a:spcAft>
              <a:buClr>
                <a:srgbClr val="2E919B"/>
              </a:buClr>
              <a:buSzPts val="3200"/>
              <a:buFont typeface="Arial"/>
              <a:buNone/>
            </a:pPr>
            <a:r>
              <a:t/>
            </a:r>
            <a:endParaRPr b="1" sz="3200">
              <a:solidFill>
                <a:srgbClr val="2E919B"/>
              </a:solidFill>
              <a:latin typeface="Roboto Slab"/>
              <a:ea typeface="Roboto Slab"/>
              <a:cs typeface="Roboto Slab"/>
              <a:sym typeface="Roboto Slab"/>
            </a:endParaRPr>
          </a:p>
        </p:txBody>
      </p:sp>
      <p:sp>
        <p:nvSpPr>
          <p:cNvPr id="367" name="Google Shape;367;p34"/>
          <p:cNvSpPr txBox="1"/>
          <p:nvPr>
            <p:ph type="title"/>
          </p:nvPr>
        </p:nvSpPr>
        <p:spPr>
          <a:xfrm>
            <a:off x="1217506" y="3035082"/>
            <a:ext cx="10566401" cy="3572388"/>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5100"/>
              <a:buFont typeface="Calibri"/>
              <a:buNone/>
            </a:pPr>
            <a:r>
              <a:rPr lang="en-US"/>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REGULATIONS</a:t>
            </a:r>
            <a:endParaRPr/>
          </a:p>
        </p:txBody>
      </p:sp>
      <p:sp>
        <p:nvSpPr>
          <p:cNvPr id="171" name="Google Shape;171;p4"/>
          <p:cNvSpPr txBox="1"/>
          <p:nvPr>
            <p:ph idx="1" type="body"/>
          </p:nvPr>
        </p:nvSpPr>
        <p:spPr>
          <a:xfrm>
            <a:off x="650240" y="1902556"/>
            <a:ext cx="11054080" cy="5189878"/>
          </a:xfrm>
          <a:prstGeom prst="rect">
            <a:avLst/>
          </a:prstGeom>
          <a:noFill/>
          <a:ln>
            <a:noFill/>
          </a:ln>
        </p:spPr>
        <p:txBody>
          <a:bodyPr anchorCtr="0" anchor="ctr" bIns="45700" lIns="91425" spcFirstLastPara="1" rIns="91425" wrap="square" tIns="45700">
            <a:normAutofit/>
          </a:bodyPr>
          <a:lstStyle/>
          <a:p>
            <a:pPr indent="-406394" lvl="0" marL="406394" rtl="0" algn="l">
              <a:spcBef>
                <a:spcPts val="0"/>
              </a:spcBef>
              <a:spcAft>
                <a:spcPts val="0"/>
              </a:spcAft>
              <a:buSzPts val="3413"/>
              <a:buChar char="•"/>
            </a:pPr>
            <a:r>
              <a:rPr lang="en-US" sz="3413">
                <a:solidFill>
                  <a:schemeClr val="lt1"/>
                </a:solidFill>
                <a:latin typeface="Calibri"/>
                <a:ea typeface="Calibri"/>
                <a:cs typeface="Calibri"/>
                <a:sym typeface="Calibri"/>
              </a:rPr>
              <a:t>State and Local Ordinances (where applicable)</a:t>
            </a:r>
            <a:endParaRPr/>
          </a:p>
          <a:p>
            <a:pPr indent="-406394" lvl="1" marL="1056623" rtl="0" algn="l">
              <a:spcBef>
                <a:spcPts val="1422"/>
              </a:spcBef>
              <a:spcAft>
                <a:spcPts val="0"/>
              </a:spcAft>
              <a:buSzPts val="2900"/>
              <a:buChar char="•"/>
            </a:pPr>
            <a:r>
              <a:rPr lang="en-US" sz="2900"/>
              <a:t>Arizona Antiquities Act (41-841 et seq.)</a:t>
            </a:r>
            <a:endParaRPr/>
          </a:p>
          <a:p>
            <a:pPr indent="-406394" lvl="1" marL="1056623" rtl="0" algn="l">
              <a:spcBef>
                <a:spcPts val="1422"/>
              </a:spcBef>
              <a:spcAft>
                <a:spcPts val="0"/>
              </a:spcAft>
              <a:buSzPts val="2900"/>
              <a:buChar char="•"/>
            </a:pPr>
            <a:r>
              <a:rPr lang="en-US" sz="2900"/>
              <a:t>City of Phoenix, City of Tucson, etc.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5"/>
          <p:cNvSpPr txBox="1"/>
          <p:nvPr/>
        </p:nvSpPr>
        <p:spPr>
          <a:xfrm>
            <a:off x="739032" y="5121503"/>
            <a:ext cx="11766886" cy="623184"/>
          </a:xfrm>
          <a:prstGeom prst="rect">
            <a:avLst/>
          </a:prstGeom>
          <a:noFill/>
          <a:ln>
            <a:noFill/>
          </a:ln>
        </p:spPr>
        <p:txBody>
          <a:bodyPr anchorCtr="0" anchor="ctr" bIns="50800" lIns="50800" spcFirstLastPara="1" rIns="50800" wrap="square" tIns="50800">
            <a:spAutoFit/>
          </a:bodyPr>
          <a:lstStyle/>
          <a:p>
            <a:pPr indent="0" lvl="0" marL="0" marR="0" rtl="0" algn="l">
              <a:lnSpc>
                <a:spcPct val="80000"/>
              </a:lnSpc>
              <a:spcBef>
                <a:spcPts val="0"/>
              </a:spcBef>
              <a:spcAft>
                <a:spcPts val="0"/>
              </a:spcAft>
              <a:buNone/>
            </a:pPr>
            <a:r>
              <a:t/>
            </a:r>
            <a:endParaRPr b="1" i="0" sz="4200" u="none" cap="none" strike="noStrike">
              <a:solidFill>
                <a:srgbClr val="2E919B"/>
              </a:solidFill>
              <a:latin typeface="Roboto Slab"/>
              <a:ea typeface="Roboto Slab"/>
              <a:cs typeface="Roboto Slab"/>
              <a:sym typeface="Roboto Slab"/>
            </a:endParaRPr>
          </a:p>
        </p:txBody>
      </p:sp>
      <p:sp>
        <p:nvSpPr>
          <p:cNvPr id="177" name="Google Shape;177;p5"/>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QUALIFICATIONS</a:t>
            </a:r>
            <a:endParaRPr/>
          </a:p>
        </p:txBody>
      </p:sp>
      <p:sp>
        <p:nvSpPr>
          <p:cNvPr id="178" name="Google Shape;178;p5"/>
          <p:cNvSpPr txBox="1"/>
          <p:nvPr>
            <p:ph idx="1" type="body"/>
          </p:nvPr>
        </p:nvSpPr>
        <p:spPr>
          <a:xfrm>
            <a:off x="739032" y="2037158"/>
            <a:ext cx="11054080" cy="5189878"/>
          </a:xfrm>
          <a:prstGeom prst="rect">
            <a:avLst/>
          </a:prstGeom>
          <a:noFill/>
          <a:ln>
            <a:noFill/>
          </a:ln>
        </p:spPr>
        <p:txBody>
          <a:bodyPr anchorCtr="0" anchor="ctr" bIns="45700" lIns="91425" spcFirstLastPara="1" rIns="91425" wrap="square" tIns="45700">
            <a:normAutofit/>
          </a:bodyPr>
          <a:lstStyle/>
          <a:p>
            <a:pPr indent="-406394" lvl="0" marL="406394" rtl="0" algn="l">
              <a:spcBef>
                <a:spcPts val="0"/>
              </a:spcBef>
              <a:spcAft>
                <a:spcPts val="0"/>
              </a:spcAft>
              <a:buSzPts val="3413"/>
              <a:buChar char="•"/>
            </a:pPr>
            <a:r>
              <a:rPr lang="en-US" sz="3413"/>
              <a:t>Section 106:</a:t>
            </a:r>
            <a:endParaRPr/>
          </a:p>
          <a:p>
            <a:pPr indent="-406394" lvl="1" marL="1056623" rtl="0" algn="l">
              <a:spcBef>
                <a:spcPts val="1422"/>
              </a:spcBef>
              <a:spcAft>
                <a:spcPts val="0"/>
              </a:spcAft>
              <a:buSzPts val="2560"/>
              <a:buChar char="•"/>
            </a:pPr>
            <a:r>
              <a:rPr lang="en-US" sz="2560"/>
              <a:t>Secretary of the Interior Professional Qualifications</a:t>
            </a:r>
            <a:endParaRPr/>
          </a:p>
          <a:p>
            <a:pPr indent="-406394" lvl="0" marL="406394" rtl="0" algn="l">
              <a:spcBef>
                <a:spcPts val="1422"/>
              </a:spcBef>
              <a:spcAft>
                <a:spcPts val="0"/>
              </a:spcAft>
              <a:buSzPts val="3413"/>
              <a:buChar char="•"/>
            </a:pPr>
            <a:r>
              <a:rPr lang="en-US" sz="3413"/>
              <a:t> State, County, and Municipal land:</a:t>
            </a:r>
            <a:endParaRPr/>
          </a:p>
          <a:p>
            <a:pPr indent="-406394" lvl="1" marL="1056623" rtl="0" algn="l">
              <a:spcBef>
                <a:spcPts val="1422"/>
              </a:spcBef>
              <a:spcAft>
                <a:spcPts val="0"/>
              </a:spcAft>
              <a:buSzPts val="2560"/>
              <a:buChar char="•"/>
            </a:pPr>
            <a:r>
              <a:rPr lang="en-US" sz="2560"/>
              <a:t>Arizona Antiquities Act (AAA) permit</a:t>
            </a:r>
            <a:endParaRPr/>
          </a:p>
          <a:p>
            <a:pPr indent="-243834" lvl="0" marL="406394" rtl="0" algn="l">
              <a:spcBef>
                <a:spcPts val="1422"/>
              </a:spcBef>
              <a:spcAft>
                <a:spcPts val="0"/>
              </a:spcAft>
              <a:buSzPts val="256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6"/>
          <p:cNvSpPr txBox="1"/>
          <p:nvPr/>
        </p:nvSpPr>
        <p:spPr>
          <a:xfrm>
            <a:off x="745289" y="4925635"/>
            <a:ext cx="11514221" cy="1124026"/>
          </a:xfrm>
          <a:prstGeom prst="rect">
            <a:avLst/>
          </a:prstGeom>
          <a:noFill/>
          <a:ln>
            <a:noFill/>
          </a:ln>
        </p:spPr>
        <p:txBody>
          <a:bodyPr anchorCtr="0" anchor="ctr" bIns="50800" lIns="50800" spcFirstLastPara="1" rIns="50800" wrap="square" tIns="50800">
            <a:spAutoFit/>
          </a:bodyPr>
          <a:lstStyle/>
          <a:p>
            <a:pPr indent="-254000" lvl="0" marL="457200" marR="0" rtl="0" algn="l">
              <a:lnSpc>
                <a:spcPct val="80000"/>
              </a:lnSpc>
              <a:spcBef>
                <a:spcPts val="0"/>
              </a:spcBef>
              <a:spcAft>
                <a:spcPts val="0"/>
              </a:spcAft>
              <a:buClr>
                <a:srgbClr val="2E919B"/>
              </a:buClr>
              <a:buSzPts val="3200"/>
              <a:buFont typeface="Arial"/>
              <a:buNone/>
            </a:pPr>
            <a:r>
              <a:t/>
            </a:r>
            <a:endParaRPr b="1" i="0" sz="3200" u="none" cap="none" strike="noStrike">
              <a:solidFill>
                <a:srgbClr val="2E919B"/>
              </a:solidFill>
              <a:latin typeface="Roboto Slab"/>
              <a:ea typeface="Roboto Slab"/>
              <a:cs typeface="Roboto Slab"/>
              <a:sym typeface="Roboto Slab"/>
            </a:endParaRPr>
          </a:p>
          <a:p>
            <a:pPr indent="-254000" lvl="0" marL="457200" marR="0" rtl="0" algn="l">
              <a:lnSpc>
                <a:spcPct val="80000"/>
              </a:lnSpc>
              <a:spcBef>
                <a:spcPts val="1800"/>
              </a:spcBef>
              <a:spcAft>
                <a:spcPts val="0"/>
              </a:spcAft>
              <a:buClr>
                <a:srgbClr val="2E919B"/>
              </a:buClr>
              <a:buSzPts val="3200"/>
              <a:buFont typeface="Arial"/>
              <a:buNone/>
            </a:pPr>
            <a:r>
              <a:t/>
            </a:r>
            <a:endParaRPr b="1" i="0" sz="3200" u="none" cap="none" strike="noStrike">
              <a:solidFill>
                <a:srgbClr val="2E919B"/>
              </a:solidFill>
              <a:latin typeface="Roboto Slab"/>
              <a:ea typeface="Roboto Slab"/>
              <a:cs typeface="Roboto Slab"/>
              <a:sym typeface="Roboto Slab"/>
            </a:endParaRPr>
          </a:p>
        </p:txBody>
      </p:sp>
      <p:sp>
        <p:nvSpPr>
          <p:cNvPr id="184" name="Google Shape;184;p6"/>
          <p:cNvSpPr txBox="1"/>
          <p:nvPr/>
        </p:nvSpPr>
        <p:spPr>
          <a:xfrm>
            <a:off x="1657850" y="5210472"/>
            <a:ext cx="10352673" cy="522772"/>
          </a:xfrm>
          <a:prstGeom prst="rect">
            <a:avLst/>
          </a:prstGeom>
          <a:noFill/>
          <a:ln>
            <a:noFill/>
          </a:ln>
        </p:spPr>
        <p:txBody>
          <a:bodyPr anchorCtr="0" anchor="ctr" bIns="50800" lIns="50800" spcFirstLastPara="1" rIns="50800" wrap="square" tIns="50800">
            <a:spAutoFit/>
          </a:bodyPr>
          <a:lstStyle/>
          <a:p>
            <a:pPr indent="-240474" lvl="0" marL="457200" marR="0" rtl="0" algn="l">
              <a:lnSpc>
                <a:spcPct val="80000"/>
              </a:lnSpc>
              <a:spcBef>
                <a:spcPts val="0"/>
              </a:spcBef>
              <a:spcAft>
                <a:spcPts val="0"/>
              </a:spcAft>
              <a:buClr>
                <a:srgbClr val="2E919B"/>
              </a:buClr>
              <a:buSzPts val="3413"/>
              <a:buFont typeface="Arial"/>
              <a:buNone/>
            </a:pPr>
            <a:r>
              <a:t/>
            </a:r>
            <a:endParaRPr b="0" i="0" sz="3413" u="none" cap="none" strike="noStrike">
              <a:solidFill>
                <a:schemeClr val="lt1"/>
              </a:solidFill>
              <a:latin typeface="Calibri"/>
              <a:ea typeface="Calibri"/>
              <a:cs typeface="Calibri"/>
              <a:sym typeface="Calibri"/>
            </a:endParaRPr>
          </a:p>
        </p:txBody>
      </p:sp>
      <p:sp>
        <p:nvSpPr>
          <p:cNvPr id="185" name="Google Shape;185;p6"/>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RESOURCES</a:t>
            </a:r>
            <a:endParaRPr/>
          </a:p>
        </p:txBody>
      </p:sp>
      <p:sp>
        <p:nvSpPr>
          <p:cNvPr id="186" name="Google Shape;186;p6"/>
          <p:cNvSpPr txBox="1"/>
          <p:nvPr>
            <p:ph idx="1" type="body"/>
          </p:nvPr>
        </p:nvSpPr>
        <p:spPr>
          <a:xfrm>
            <a:off x="650240" y="2354142"/>
            <a:ext cx="11054080" cy="5189878"/>
          </a:xfrm>
          <a:prstGeom prst="rect">
            <a:avLst/>
          </a:prstGeom>
          <a:noFill/>
          <a:ln>
            <a:noFill/>
          </a:ln>
        </p:spPr>
        <p:txBody>
          <a:bodyPr anchorCtr="0" anchor="ctr" bIns="45700" lIns="91425" spcFirstLastPara="1" rIns="91425" wrap="square" tIns="45700">
            <a:normAutofit/>
          </a:bodyPr>
          <a:lstStyle/>
          <a:p>
            <a:pPr indent="-406394" lvl="0" marL="406394" rtl="0" algn="l">
              <a:spcBef>
                <a:spcPts val="0"/>
              </a:spcBef>
              <a:spcAft>
                <a:spcPts val="0"/>
              </a:spcAft>
              <a:buSzPts val="3413"/>
              <a:buChar char="•"/>
            </a:pPr>
            <a:r>
              <a:rPr lang="en-US" sz="3413"/>
              <a:t>Survey Report Standards (2016)</a:t>
            </a:r>
            <a:endParaRPr/>
          </a:p>
          <a:p>
            <a:pPr indent="-406394" lvl="0" marL="406394" rtl="0" algn="l">
              <a:spcBef>
                <a:spcPts val="1422"/>
              </a:spcBef>
              <a:spcAft>
                <a:spcPts val="0"/>
              </a:spcAft>
              <a:buSzPts val="3413"/>
              <a:buChar char="•"/>
            </a:pPr>
            <a:r>
              <a:rPr lang="en-US" sz="3413"/>
              <a:t>Interim SHPO-ASM Reporting Guidance (2019)</a:t>
            </a:r>
            <a:endParaRPr/>
          </a:p>
          <a:p>
            <a:pPr indent="-406394" lvl="0" marL="406394" rtl="0" algn="l">
              <a:spcBef>
                <a:spcPts val="1422"/>
              </a:spcBef>
              <a:spcAft>
                <a:spcPts val="0"/>
              </a:spcAft>
              <a:buSzPts val="3413"/>
              <a:buChar char="•"/>
            </a:pPr>
            <a:r>
              <a:rPr lang="en-US" sz="3413"/>
              <a:t>FCC Guidance Update (July 2018)</a:t>
            </a:r>
            <a:endParaRPr/>
          </a:p>
          <a:p>
            <a:pPr indent="-406394" lvl="0" marL="406394" rtl="0" algn="l">
              <a:spcBef>
                <a:spcPts val="1422"/>
              </a:spcBef>
              <a:spcAft>
                <a:spcPts val="0"/>
              </a:spcAft>
              <a:buSzPts val="3413"/>
              <a:buChar char="•"/>
            </a:pPr>
            <a:r>
              <a:rPr lang="en-US" sz="3413"/>
              <a:t>Verizon HPTP for Private Lands (2018)</a:t>
            </a:r>
            <a:endParaRPr/>
          </a:p>
          <a:p>
            <a:pPr indent="-406394" lvl="0" marL="406394" rtl="0" algn="l">
              <a:spcBef>
                <a:spcPts val="1422"/>
              </a:spcBef>
              <a:spcAft>
                <a:spcPts val="0"/>
              </a:spcAft>
              <a:buSzPts val="3413"/>
              <a:buChar char="•"/>
            </a:pPr>
            <a:r>
              <a:rPr lang="en-US" sz="3413"/>
              <a:t>SRSF Template (2018)</a:t>
            </a:r>
            <a:endParaRPr/>
          </a:p>
          <a:p>
            <a:pPr indent="-406394" lvl="0" marL="406394" rtl="0" algn="l">
              <a:spcBef>
                <a:spcPts val="1422"/>
              </a:spcBef>
              <a:spcAft>
                <a:spcPts val="0"/>
              </a:spcAft>
              <a:buSzPts val="3413"/>
              <a:buChar char="•"/>
            </a:pPr>
            <a:r>
              <a:rPr lang="en-US" sz="3413"/>
              <a:t>New Consultation Form (Jan 2023)</a:t>
            </a:r>
            <a:endParaRPr/>
          </a:p>
          <a:p>
            <a:pPr indent="-406394" lvl="0" marL="406394" rtl="0" algn="l">
              <a:spcBef>
                <a:spcPts val="1422"/>
              </a:spcBef>
              <a:spcAft>
                <a:spcPts val="0"/>
              </a:spcAft>
              <a:buSzPts val="3413"/>
              <a:buChar char="•"/>
            </a:pPr>
            <a:r>
              <a:rPr lang="en-US" sz="3413"/>
              <a:t>ASM Site Definitions (1995)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7"/>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500"/>
              <a:buFont typeface="Calibri"/>
              <a:buNone/>
            </a:pPr>
            <a:r>
              <a:rPr lang="en-US"/>
              <a:t>HISTORIC PROPERTIES</a:t>
            </a:r>
            <a:endParaRPr/>
          </a:p>
        </p:txBody>
      </p:sp>
      <p:sp>
        <p:nvSpPr>
          <p:cNvPr id="192" name="Google Shape;192;p7"/>
          <p:cNvSpPr txBox="1"/>
          <p:nvPr>
            <p:ph idx="1" type="body"/>
          </p:nvPr>
        </p:nvSpPr>
        <p:spPr>
          <a:xfrm>
            <a:off x="650241" y="3046498"/>
            <a:ext cx="5423002" cy="4385934"/>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SzPts val="2500"/>
              <a:buNone/>
            </a:pPr>
            <a:r>
              <a:rPr lang="en-US"/>
              <a:t>All prehistoric and historical archaeological sites, districts, buildings, structures or objects that are listed or eligible for listing in the National Register of Historic Places</a:t>
            </a:r>
            <a:endParaRPr/>
          </a:p>
          <a:p>
            <a:pPr indent="-243834" lvl="0" marL="406394" rtl="0" algn="l">
              <a:spcBef>
                <a:spcPts val="1422"/>
              </a:spcBef>
              <a:spcAft>
                <a:spcPts val="0"/>
              </a:spcAft>
              <a:buSzPts val="2560"/>
              <a:buNone/>
            </a:pPr>
            <a:r>
              <a:t/>
            </a:r>
            <a:endParaRPr/>
          </a:p>
        </p:txBody>
      </p:sp>
      <p:sp>
        <p:nvSpPr>
          <p:cNvPr id="193" name="Google Shape;193;p7"/>
          <p:cNvSpPr txBox="1"/>
          <p:nvPr>
            <p:ph idx="2" type="body"/>
          </p:nvPr>
        </p:nvSpPr>
        <p:spPr>
          <a:xfrm>
            <a:off x="6281320" y="3046497"/>
            <a:ext cx="5423002" cy="4385934"/>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SzPts val="2500"/>
              <a:buNone/>
            </a:pPr>
            <a:r>
              <a:rPr lang="en-US"/>
              <a:t>AZ SHPO TREATS ALL</a:t>
            </a:r>
            <a:endParaRPr/>
          </a:p>
          <a:p>
            <a:pPr indent="0" lvl="0" marL="0" rtl="0" algn="ctr">
              <a:spcBef>
                <a:spcPts val="1422"/>
              </a:spcBef>
              <a:spcAft>
                <a:spcPts val="0"/>
              </a:spcAft>
              <a:buSzPts val="2500"/>
              <a:buNone/>
            </a:pPr>
            <a:r>
              <a:rPr lang="en-US"/>
              <a:t> UNEVALUTED SITES AS ELIGIBLE</a:t>
            </a:r>
            <a:endParaRPr/>
          </a:p>
          <a:p>
            <a:pPr indent="0" lvl="0" marL="0" rtl="0" algn="ctr">
              <a:spcBef>
                <a:spcPts val="1422"/>
              </a:spcBef>
              <a:spcAft>
                <a:spcPts val="0"/>
              </a:spcAft>
              <a:buSzPts val="2500"/>
              <a:buNone/>
            </a:pPr>
            <a:r>
              <a:rPr lang="en-US"/>
              <a:t> FOR </a:t>
            </a:r>
            <a:endParaRPr/>
          </a:p>
          <a:p>
            <a:pPr indent="0" lvl="0" marL="0" rtl="0" algn="ctr">
              <a:spcBef>
                <a:spcPts val="1422"/>
              </a:spcBef>
              <a:spcAft>
                <a:spcPts val="0"/>
              </a:spcAft>
              <a:buSzPts val="2500"/>
              <a:buNone/>
            </a:pPr>
            <a:r>
              <a:rPr lang="en-US"/>
              <a:t>FCC UNDERTAKINGS</a:t>
            </a:r>
            <a:endParaRPr/>
          </a:p>
          <a:p>
            <a:pPr indent="0" lvl="0" marL="0" rtl="0" algn="ctr">
              <a:spcBef>
                <a:spcPts val="1422"/>
              </a:spcBef>
              <a:spcAft>
                <a:spcPts val="0"/>
              </a:spcAft>
              <a:buSzPts val="2560"/>
              <a:buNone/>
            </a:pPr>
            <a:r>
              <a:t/>
            </a:r>
            <a:endParaRPr/>
          </a:p>
        </p:txBody>
      </p:sp>
      <p:sp>
        <p:nvSpPr>
          <p:cNvPr id="194" name="Google Shape;194;p7"/>
          <p:cNvSpPr txBox="1"/>
          <p:nvPr/>
        </p:nvSpPr>
        <p:spPr>
          <a:xfrm>
            <a:off x="1828799" y="8511210"/>
            <a:ext cx="9959009"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chemeClr val="lt1"/>
                </a:solidFill>
                <a:latin typeface="Calibri"/>
                <a:ea typeface="Calibri"/>
                <a:cs typeface="Calibri"/>
                <a:sym typeface="Calibri"/>
              </a:rPr>
              <a:t>* AZ SHPO recently determined Huhugam canals in the Phoenix Basin eligible under Criterion 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8"/>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900"/>
              <a:buFont typeface="Calibri"/>
              <a:buNone/>
            </a:pPr>
            <a:r>
              <a:rPr lang="en-US"/>
              <a:t>SUBMISSION PACKETS TO SHPO</a:t>
            </a:r>
            <a:endParaRPr/>
          </a:p>
        </p:txBody>
      </p:sp>
      <p:sp>
        <p:nvSpPr>
          <p:cNvPr id="200" name="Google Shape;200;p8"/>
          <p:cNvSpPr txBox="1"/>
          <p:nvPr>
            <p:ph idx="1" type="body"/>
          </p:nvPr>
        </p:nvSpPr>
        <p:spPr>
          <a:xfrm>
            <a:off x="650240" y="3046497"/>
            <a:ext cx="11054080" cy="518987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3413"/>
              <a:buNone/>
            </a:pPr>
            <a:r>
              <a:rPr lang="en-US" sz="3413"/>
              <a:t>Three main parts: </a:t>
            </a:r>
            <a:endParaRPr/>
          </a:p>
          <a:p>
            <a:pPr indent="-514350" lvl="1" marL="1164580" rtl="0" algn="l">
              <a:spcBef>
                <a:spcPts val="1422"/>
              </a:spcBef>
              <a:spcAft>
                <a:spcPts val="0"/>
              </a:spcAft>
              <a:buSzPts val="3413"/>
              <a:buFont typeface="Calibri"/>
              <a:buAutoNum type="arabicPeriod"/>
            </a:pPr>
            <a:r>
              <a:rPr lang="en-US" sz="3413"/>
              <a:t>FCC – SHPO Consultation Form (separate pdf)</a:t>
            </a:r>
            <a:endParaRPr/>
          </a:p>
          <a:p>
            <a:pPr indent="-514350" lvl="1" marL="1164580" rtl="0" algn="l">
              <a:spcBef>
                <a:spcPts val="1422"/>
              </a:spcBef>
              <a:spcAft>
                <a:spcPts val="0"/>
              </a:spcAft>
              <a:buSzPts val="3413"/>
              <a:buFont typeface="Calibri"/>
              <a:buAutoNum type="arabicPeriod"/>
            </a:pPr>
            <a:r>
              <a:rPr lang="en-US" sz="3413"/>
              <a:t>FCC Form 620 (new towers) or 621 (collocations) (revised 2018)</a:t>
            </a:r>
            <a:endParaRPr/>
          </a:p>
          <a:p>
            <a:pPr indent="-514350" lvl="1" marL="1164580" rtl="0" algn="l">
              <a:spcBef>
                <a:spcPts val="1422"/>
              </a:spcBef>
              <a:spcAft>
                <a:spcPts val="0"/>
              </a:spcAft>
              <a:buSzPts val="3413"/>
              <a:buFont typeface="Calibri"/>
              <a:buAutoNum type="arabicPeriod"/>
            </a:pPr>
            <a:r>
              <a:rPr lang="en-US" sz="3413"/>
              <a:t>Results Reports</a:t>
            </a:r>
            <a:endParaRPr/>
          </a:p>
          <a:p>
            <a:pPr indent="-457200" lvl="2" marL="1757660" rtl="0" algn="l">
              <a:spcBef>
                <a:spcPts val="1422"/>
              </a:spcBef>
              <a:spcAft>
                <a:spcPts val="0"/>
              </a:spcAft>
              <a:buSzPts val="3128"/>
              <a:buChar char="•"/>
            </a:pPr>
            <a:r>
              <a:rPr lang="en-US" sz="3128"/>
              <a:t>Class I / Visual Assessment Letter Report</a:t>
            </a:r>
            <a:endParaRPr/>
          </a:p>
          <a:p>
            <a:pPr indent="-457200" lvl="2" marL="1757660" rtl="0" algn="l">
              <a:spcBef>
                <a:spcPts val="1422"/>
              </a:spcBef>
              <a:spcAft>
                <a:spcPts val="0"/>
              </a:spcAft>
              <a:buSzPts val="3128"/>
              <a:buChar char="•"/>
            </a:pPr>
            <a:r>
              <a:rPr lang="en-US" sz="3128"/>
              <a:t>SRSF or Class III Technical Report (separate pdf)</a:t>
            </a:r>
            <a:endParaRPr/>
          </a:p>
          <a:p>
            <a:pPr indent="0" lvl="0" marL="0" rtl="0" algn="l">
              <a:spcBef>
                <a:spcPts val="1422"/>
              </a:spcBef>
              <a:spcAft>
                <a:spcPts val="0"/>
              </a:spcAft>
              <a:buSzPts val="3413"/>
              <a:buNone/>
            </a:pPr>
            <a:r>
              <a:t/>
            </a:r>
            <a:endParaRPr sz="3413"/>
          </a:p>
          <a:p>
            <a:pPr indent="0" lvl="0" marL="0" rtl="0" algn="l">
              <a:spcBef>
                <a:spcPts val="1422"/>
              </a:spcBef>
              <a:spcAft>
                <a:spcPts val="0"/>
              </a:spcAft>
              <a:buSzPts val="3413"/>
              <a:buNone/>
            </a:pPr>
            <a:r>
              <a:t/>
            </a:r>
            <a:endParaRPr sz="3413"/>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9"/>
          <p:cNvSpPr txBox="1"/>
          <p:nvPr>
            <p:ph type="title"/>
          </p:nvPr>
        </p:nvSpPr>
        <p:spPr>
          <a:xfrm>
            <a:off x="650240" y="866989"/>
            <a:ext cx="11054080" cy="207113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500"/>
              <a:buFont typeface="Calibri"/>
              <a:buNone/>
            </a:pPr>
            <a:r>
              <a:rPr lang="en-US"/>
              <a:t>FORM 620 VS. 621</a:t>
            </a:r>
            <a:endParaRPr/>
          </a:p>
        </p:txBody>
      </p:sp>
      <p:sp>
        <p:nvSpPr>
          <p:cNvPr id="206" name="Google Shape;206;p9"/>
          <p:cNvSpPr txBox="1"/>
          <p:nvPr>
            <p:ph idx="1" type="body"/>
          </p:nvPr>
        </p:nvSpPr>
        <p:spPr>
          <a:xfrm>
            <a:off x="1057395" y="3154868"/>
            <a:ext cx="5035524" cy="81957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3400"/>
              <a:buNone/>
            </a:pPr>
            <a:r>
              <a:rPr lang="en-US"/>
              <a:t>Form 620</a:t>
            </a:r>
            <a:endParaRPr/>
          </a:p>
        </p:txBody>
      </p:sp>
      <p:sp>
        <p:nvSpPr>
          <p:cNvPr id="207" name="Google Shape;207;p9"/>
          <p:cNvSpPr txBox="1"/>
          <p:nvPr>
            <p:ph idx="2" type="body"/>
          </p:nvPr>
        </p:nvSpPr>
        <p:spPr>
          <a:xfrm>
            <a:off x="650240" y="4082064"/>
            <a:ext cx="5423002" cy="4154308"/>
          </a:xfrm>
          <a:prstGeom prst="rect">
            <a:avLst/>
          </a:prstGeom>
          <a:noFill/>
          <a:ln>
            <a:noFill/>
          </a:ln>
        </p:spPr>
        <p:txBody>
          <a:bodyPr anchorCtr="0" anchor="t" bIns="45700" lIns="91425" spcFirstLastPara="1" rIns="91425" wrap="square" tIns="45700">
            <a:normAutofit/>
          </a:bodyPr>
          <a:lstStyle/>
          <a:p>
            <a:pPr indent="-406394" lvl="0" marL="406394" rtl="0" algn="l">
              <a:spcBef>
                <a:spcPts val="0"/>
              </a:spcBef>
              <a:spcAft>
                <a:spcPts val="0"/>
              </a:spcAft>
              <a:buSzPts val="3413"/>
              <a:buChar char="•"/>
            </a:pPr>
            <a:r>
              <a:rPr lang="en-US" sz="3413"/>
              <a:t>New Construction</a:t>
            </a:r>
            <a:endParaRPr/>
          </a:p>
          <a:p>
            <a:pPr indent="-406394" lvl="0" marL="406394" rtl="0" algn="l">
              <a:spcBef>
                <a:spcPts val="1422"/>
              </a:spcBef>
              <a:spcAft>
                <a:spcPts val="0"/>
              </a:spcAft>
              <a:buSzPts val="3413"/>
              <a:buChar char="•"/>
            </a:pPr>
            <a:r>
              <a:rPr lang="en-US" sz="3413"/>
              <a:t>Replacement Tower</a:t>
            </a:r>
            <a:endParaRPr/>
          </a:p>
        </p:txBody>
      </p:sp>
      <p:sp>
        <p:nvSpPr>
          <p:cNvPr id="208" name="Google Shape;208;p9"/>
          <p:cNvSpPr txBox="1"/>
          <p:nvPr>
            <p:ph idx="3" type="body"/>
          </p:nvPr>
        </p:nvSpPr>
        <p:spPr>
          <a:xfrm>
            <a:off x="6700260" y="3154868"/>
            <a:ext cx="5004060" cy="81957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3400"/>
              <a:buNone/>
            </a:pPr>
            <a:r>
              <a:rPr lang="en-US"/>
              <a:t>Form 621</a:t>
            </a:r>
            <a:endParaRPr/>
          </a:p>
        </p:txBody>
      </p:sp>
      <p:sp>
        <p:nvSpPr>
          <p:cNvPr id="209" name="Google Shape;209;p9"/>
          <p:cNvSpPr txBox="1"/>
          <p:nvPr>
            <p:ph idx="4" type="body"/>
          </p:nvPr>
        </p:nvSpPr>
        <p:spPr>
          <a:xfrm>
            <a:off x="6281318" y="4082064"/>
            <a:ext cx="5727802" cy="4154308"/>
          </a:xfrm>
          <a:prstGeom prst="rect">
            <a:avLst/>
          </a:prstGeom>
          <a:noFill/>
          <a:ln>
            <a:noFill/>
          </a:ln>
        </p:spPr>
        <p:txBody>
          <a:bodyPr anchorCtr="0" anchor="t" bIns="45700" lIns="91425" spcFirstLastPara="1" rIns="91425" wrap="square" tIns="45700">
            <a:normAutofit/>
          </a:bodyPr>
          <a:lstStyle/>
          <a:p>
            <a:pPr indent="-406394" lvl="0" marL="406394" rtl="0" algn="l">
              <a:spcBef>
                <a:spcPts val="0"/>
              </a:spcBef>
              <a:spcAft>
                <a:spcPts val="0"/>
              </a:spcAft>
              <a:buSzPts val="3413"/>
              <a:buChar char="•"/>
            </a:pPr>
            <a:r>
              <a:rPr lang="en-US" sz="3413"/>
              <a:t>Collocation</a:t>
            </a:r>
            <a:endParaRPr/>
          </a:p>
          <a:p>
            <a:pPr indent="-406394" lvl="1" marL="1056623" rtl="0" algn="l">
              <a:spcBef>
                <a:spcPts val="1422"/>
              </a:spcBef>
              <a:spcAft>
                <a:spcPts val="0"/>
              </a:spcAft>
              <a:buSzPts val="3413"/>
              <a:buChar char="•"/>
            </a:pPr>
            <a:r>
              <a:rPr lang="en-US" sz="3413"/>
              <a:t>With ground disturbance</a:t>
            </a:r>
            <a:endParaRPr/>
          </a:p>
          <a:p>
            <a:pPr indent="-406394" lvl="1" marL="1056623" rtl="0" algn="l">
              <a:spcBef>
                <a:spcPts val="1422"/>
              </a:spcBef>
              <a:spcAft>
                <a:spcPts val="0"/>
              </a:spcAft>
              <a:buSzPts val="3413"/>
              <a:buChar char="•"/>
            </a:pPr>
            <a:r>
              <a:rPr lang="en-US" sz="3413"/>
              <a:t>Without ground disturbance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